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66" d="100"/>
          <a:sy n="166" d="100"/>
        </p:scale>
        <p:origin x="-2916" y="-44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428D9D-5D2F-008F-00EE-013876C289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BF023B2-A29D-D0E2-583F-6C3222E07F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B0E9763-D770-F760-BA27-B85170AF5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DE66B-3CAF-46DB-9210-A0BA5C418E26}" type="datetimeFigureOut">
              <a:rPr lang="it-IT" smtClean="0"/>
              <a:t>17/10/2025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E54B94E-FFFD-1E74-9EE2-691992FEA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0EFA1CE-32F2-4FD6-E479-096754297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6026-3DA9-4BD1-B230-D9085EED55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8257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E5FA35-34B2-2E8C-23D2-66AA98860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6727C3C-486D-0EF8-0BEB-49EA66BE4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EA53EA-C392-9E1C-FC00-B73F338B3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DE66B-3CAF-46DB-9210-A0BA5C418E26}" type="datetimeFigureOut">
              <a:rPr lang="it-IT" smtClean="0"/>
              <a:t>17/10/2025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5891FC2-4625-11B7-EB48-0E0075A23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82E144-A6AD-46D7-68E3-5F0A89208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6026-3DA9-4BD1-B230-D9085EED55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597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AB368D-F29A-7DF1-0B26-7741F2834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C96C500-2BEE-EF13-82E3-FED113CBA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685F091-1D47-A19B-43E2-A671FC475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DE66B-3CAF-46DB-9210-A0BA5C418E26}" type="datetimeFigureOut">
              <a:rPr lang="it-IT" smtClean="0"/>
              <a:t>17/10/2025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5E6EAD7-BC6F-7CE2-34A1-FF05DAF34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9F1A0F9-5F36-3066-5878-862DA5959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6026-3DA9-4BD1-B230-D9085EED55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369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837B3A-2660-1387-84D4-62576DBF8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3AA0345-865F-2589-342B-AC822104D9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87F4D1E-BA00-3040-CA49-4C5E77D5D9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F086319-3CDF-0D50-AF81-A0154E36D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DE66B-3CAF-46DB-9210-A0BA5C418E26}" type="datetimeFigureOut">
              <a:rPr lang="it-IT" smtClean="0"/>
              <a:t>17/10/2025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137F982-740E-8E56-B0A3-482DA07E3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99859B5-29DB-4031-1FFB-3B97CCCC2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6026-3DA9-4BD1-B230-D9085EED55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981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306517-8820-54DC-EA68-156F7CC94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58DE046-6D11-66C8-2B81-E275647A8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84FF09B-E6A6-04B7-1E37-B2A8CB0FD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2485E66-B868-5D11-6A68-8528D3733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14BCDD6-657C-D2E4-C662-78A39BB352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A4408FB-20D8-4FB2-D055-D78FFB76D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DE66B-3CAF-46DB-9210-A0BA5C418E26}" type="datetimeFigureOut">
              <a:rPr lang="it-IT" smtClean="0"/>
              <a:t>17/10/2025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CB0E8B5-C8BF-DA3B-EC94-7F3372629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4391B99-D692-1379-6E8B-E5C900F8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6026-3DA9-4BD1-B230-D9085EED55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4322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7D473D-69CF-941A-9A20-7C3A620F2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5E96007-8C7C-BD01-5434-F88A55936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DE66B-3CAF-46DB-9210-A0BA5C418E26}" type="datetimeFigureOut">
              <a:rPr lang="it-IT" smtClean="0"/>
              <a:t>17/10/2025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A713A5A-E7A4-D741-D49D-DD096EDFF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3CC13A6-CA9A-FA27-14C3-11F6CB748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6026-3DA9-4BD1-B230-D9085EED55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7317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EFB5912-CD77-8A2D-49A8-D0047A49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DE66B-3CAF-46DB-9210-A0BA5C418E26}" type="datetimeFigureOut">
              <a:rPr lang="it-IT" smtClean="0"/>
              <a:t>17/10/2025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46B14DA-D43E-95F6-0AAC-D7931BCF8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C82D66E-7E39-1AAA-A8C4-A4DEF392C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6026-3DA9-4BD1-B230-D9085EED55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081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5CBD17-306E-3B8C-5312-60D813DA4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F8E459-D45C-8D8F-C08C-17263528C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0C596CF-0FE0-98B7-480E-F3094CAD6B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638EE3C-906F-4D9F-F429-63EA77FAC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DE66B-3CAF-46DB-9210-A0BA5C418E26}" type="datetimeFigureOut">
              <a:rPr lang="it-IT" smtClean="0"/>
              <a:t>17/10/2025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66EA0F3-5992-B1FE-8C89-9F2A4E4ED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3FB6DEC-0CE3-5088-FA01-B0B6415BD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6026-3DA9-4BD1-B230-D9085EED55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2686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C8445C-1212-C813-BAB3-AF02EF887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4E5D41A-F998-46C9-805C-8070522847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E51E1CE-7E1C-0071-DECC-732E1BC573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B32A98F-E23B-BADF-F357-800E1504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DE66B-3CAF-46DB-9210-A0BA5C418E26}" type="datetimeFigureOut">
              <a:rPr lang="it-IT" smtClean="0"/>
              <a:t>17/10/2025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50BFBD6-8614-9C36-0B4D-7922C7139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53790C1-D409-843F-3631-93A807533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6026-3DA9-4BD1-B230-D9085EED55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2023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FCF46D-F72B-46A8-75D6-CA9EA278C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C5C7932-B8D0-865F-E918-9D40219BC7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8C5E3D-7171-597C-F83F-9DB39D5BE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DE66B-3CAF-46DB-9210-A0BA5C418E26}" type="datetimeFigureOut">
              <a:rPr lang="it-IT" smtClean="0"/>
              <a:t>17/10/2025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FEC114-B20B-1EFA-924E-8671EE65F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4FBF1B-6CBA-6C4C-7776-2F4818D82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6026-3DA9-4BD1-B230-D9085EED55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8920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E742EF6-F41D-9F05-4AC4-37A146CF42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E20BDCC-E8FB-E53D-C9A8-BECAC43FDD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27690DE-B67E-2CFD-8C15-E07DEED28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DE66B-3CAF-46DB-9210-A0BA5C418E26}" type="datetimeFigureOut">
              <a:rPr lang="it-IT" smtClean="0"/>
              <a:t>17/10/2025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7C6DCAE-5EC1-BB6F-EE80-CE00F3122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2A65420-A2F8-119A-3337-F81C1C6E2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6026-3DA9-4BD1-B230-D9085EED55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01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94323D4-FBDF-CAD0-874D-8AB6123CC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5767C9B-CB4D-9FBA-F951-26882B2A6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EF76D3-5E96-C5EC-1F83-3B1EEDD9DE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DE66B-3CAF-46DB-9210-A0BA5C418E26}" type="datetimeFigureOut">
              <a:rPr lang="it-IT" smtClean="0"/>
              <a:t>17/10/2025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7AF6AD-DF27-E845-62B2-BA67C1CEBB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6C163D-F1B3-22E5-B0B6-7E3F937366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76026-3DA9-4BD1-B230-D9085EED55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77486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6C3006-8DA1-F51F-A21F-D21804A164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Apparato locomotore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779CD92-5F93-5C8E-C767-156D685FF7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57403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1">
            <a:extLst>
              <a:ext uri="{FF2B5EF4-FFF2-40B4-BE49-F238E27FC236}">
                <a16:creationId xmlns:a16="http://schemas.microsoft.com/office/drawing/2014/main" id="{857805AA-0114-A209-D4DD-6F84FD9A9E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-408317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17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2">
            <a:extLst>
              <a:ext uri="{FF2B5EF4-FFF2-40B4-BE49-F238E27FC236}">
                <a16:creationId xmlns:a16="http://schemas.microsoft.com/office/drawing/2014/main" id="{19AE0FFC-8560-C6F7-8188-46DC9BE103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61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g3">
            <a:extLst>
              <a:ext uri="{FF2B5EF4-FFF2-40B4-BE49-F238E27FC236}">
                <a16:creationId xmlns:a16="http://schemas.microsoft.com/office/drawing/2014/main" id="{9FE8F0B7-CA37-FDD2-219D-880BF76CF4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64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di Office</vt:lpstr>
      <vt:lpstr>Apparato locomotore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Tiziana Dunil</dc:creator>
  <cp:lastModifiedBy>Tiziana Dunil</cp:lastModifiedBy>
  <cp:revision>2</cp:revision>
  <dcterms:created xsi:type="dcterms:W3CDTF">2025-10-16T09:00:17Z</dcterms:created>
  <dcterms:modified xsi:type="dcterms:W3CDTF">2025-10-17T09:38:29Z</dcterms:modified>
</cp:coreProperties>
</file>