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-12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64CA69-2A2D-CE8E-1738-8A85F4E3C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CA341B-6587-D0B4-4F2A-42431A92C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824EE1-85DA-6B53-BAB0-7A73410D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426822-B6E3-D792-19B4-1B52AEE5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9CA971-5FC1-7E3E-B65A-29EFF5F1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856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CD21AD-CE08-DA9A-12A4-9ED77A1D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13C75B-C78A-0E2F-D6D2-4BEA65107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80F5CB-7E63-273B-64C5-7D156E0AE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256B76-B16E-E894-C291-76DD55B5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AA74A5-1990-54BB-DB09-D8439FD86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34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11BED6-4FB2-0146-B89B-CF4FF71DF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F618564-814E-626B-B265-A12845067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747729-BD80-7710-45A5-F36C38392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76B148-8914-7CA2-6F29-35DCA1F1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81E239-E578-F48B-9E35-E15F4A25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55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DE521F-AEAC-A0E2-CAC2-0EE7AB4E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FA17DC-D0DE-A625-48AB-F090ACD3E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A151BF9-47E5-CC8D-6AFC-9DD1409FB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6B766C-CD13-FE77-929D-0DA0AE96C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199505-C37A-BD1C-CF60-9BCDF822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817FF50-3852-D528-811E-0487713F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985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9F01B7-325F-DD64-738C-1C9501D79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FCFC58-ECE0-90D2-0EA8-1EEACD7A3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5F4DD9B-50FA-4591-41AD-909916644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38D4221-B1A5-9C2F-9009-C7068AFD1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819F84E-4087-4479-A9F6-F9C468B85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F41F540-BA82-A348-23FD-C69810A3D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96C1F34-2AC3-837D-0640-888A2FB0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C34273B-89AE-D1E6-5F74-F5C933C3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11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1D4288-32A6-038C-93E2-0C1C6CA8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1E2402F-7F0D-2896-1E8D-3BE551FFF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CF3B1F5-CCB5-5F52-203F-83B237273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C8B32E8-140B-1695-DC61-6F436812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896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88D53A5-0691-48A9-F4EB-E8271961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79AEE37-4E0A-97C4-49EE-E9B98FC7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477C41-E1AA-5D20-F733-88322E50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059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35AB0A-49D9-9968-8857-7403CA326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170194-17AA-7295-512F-EC3645E6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7516DE-705D-0DE9-93A8-F8E742F05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96DD91-8FC3-E8AA-6A6C-A9E7ED99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205A96-EF8B-77C2-BBF4-E40A4219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5DBA268-D991-8DC7-3C9D-FE878FF4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92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35831C-DE3C-A0BC-0162-C8C1600B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78E2EAF-450B-8DB9-1D2C-DEC642EEF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0A0D2E-A011-0E73-0D48-5B9570A7C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1E0824-D7C6-801B-4A5D-9C4C8D7A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CF0242-2A74-8EC1-2638-980C0070D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A92AEF0-7A36-27D4-8D80-4371E05E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8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FAC1CB-0738-2F3C-0D27-AF686500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180D68E-85CB-5120-513A-200634158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65791E-D458-42EE-23FE-AD8698C20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B3EB47-DA08-A2DE-716F-18CBB3E7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142BE9-3350-0704-5387-0C7BF722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683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05805AD-D5DF-8158-EEDC-80A0C4D53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6067814-40E3-15D3-E8FC-554310E6C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BE7592-8773-ACA3-4F04-C9297FD7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9A115C-09F3-7096-06A6-C6AD5050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C034B3-800D-FA26-CA7B-2A7218A7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84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B54E96A-3CF9-4756-C2A9-18503E1D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C0A97A-7FCF-FD05-2C60-4D7D2E30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E159D7-23E6-39D5-0EF1-8FCE4CACB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03CFA-1EC8-4221-9BF5-39677C013C60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33A881-549A-A897-28C2-64B4F200E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36C507-E039-AF50-6AB4-69FF3D07C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8100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C4480D-FE12-2674-702C-699CDE5852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Doping e alimentazione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39F3DD-92E8-8BB7-DDC4-830F866600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75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3">
            <a:extLst>
              <a:ext uri="{FF2B5EF4-FFF2-40B4-BE49-F238E27FC236}">
                <a16:creationId xmlns:a16="http://schemas.microsoft.com/office/drawing/2014/main" id="{3AF1ABB9-80D5-ED1C-2F6C-96B4AC61C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26" y="246491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5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4">
            <a:extLst>
              <a:ext uri="{FF2B5EF4-FFF2-40B4-BE49-F238E27FC236}">
                <a16:creationId xmlns:a16="http://schemas.microsoft.com/office/drawing/2014/main" id="{4D941F31-69E3-F603-3F77-B3F06659B0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77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5">
            <a:extLst>
              <a:ext uri="{FF2B5EF4-FFF2-40B4-BE49-F238E27FC236}">
                <a16:creationId xmlns:a16="http://schemas.microsoft.com/office/drawing/2014/main" id="{EBA25AC4-1674-AC2A-9F72-5F4F28B88F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6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6">
            <a:extLst>
              <a:ext uri="{FF2B5EF4-FFF2-40B4-BE49-F238E27FC236}">
                <a16:creationId xmlns:a16="http://schemas.microsoft.com/office/drawing/2014/main" id="{A6962645-6A2B-BC29-0ADC-8EDD82CBA0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79513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1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7">
            <a:extLst>
              <a:ext uri="{FF2B5EF4-FFF2-40B4-BE49-F238E27FC236}">
                <a16:creationId xmlns:a16="http://schemas.microsoft.com/office/drawing/2014/main" id="{0635A50B-9A60-ACB3-1746-E523B489B8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4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8">
            <a:extLst>
              <a:ext uri="{FF2B5EF4-FFF2-40B4-BE49-F238E27FC236}">
                <a16:creationId xmlns:a16="http://schemas.microsoft.com/office/drawing/2014/main" id="{0481DB9D-9691-6ABF-B7F6-162F4E19BA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92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9">
            <a:extLst>
              <a:ext uri="{FF2B5EF4-FFF2-40B4-BE49-F238E27FC236}">
                <a16:creationId xmlns:a16="http://schemas.microsoft.com/office/drawing/2014/main" id="{0AA41A87-A134-828D-3092-9C91DC2560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9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0">
            <a:extLst>
              <a:ext uri="{FF2B5EF4-FFF2-40B4-BE49-F238E27FC236}">
                <a16:creationId xmlns:a16="http://schemas.microsoft.com/office/drawing/2014/main" id="{41F858A1-051B-C0CA-95AE-E56022B7D7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17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1">
            <a:extLst>
              <a:ext uri="{FF2B5EF4-FFF2-40B4-BE49-F238E27FC236}">
                <a16:creationId xmlns:a16="http://schemas.microsoft.com/office/drawing/2014/main" id="{5C721C24-20FB-DBE3-E600-A3C72C793B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55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2">
            <a:extLst>
              <a:ext uri="{FF2B5EF4-FFF2-40B4-BE49-F238E27FC236}">
                <a16:creationId xmlns:a16="http://schemas.microsoft.com/office/drawing/2014/main" id="{9E3FC4F9-0C89-132B-BD98-967CF94CF3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61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3">
            <a:extLst>
              <a:ext uri="{FF2B5EF4-FFF2-40B4-BE49-F238E27FC236}">
                <a16:creationId xmlns:a16="http://schemas.microsoft.com/office/drawing/2014/main" id="{7378E572-EB13-0DAC-8612-17969A10F9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54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4">
            <a:extLst>
              <a:ext uri="{FF2B5EF4-FFF2-40B4-BE49-F238E27FC236}">
                <a16:creationId xmlns:a16="http://schemas.microsoft.com/office/drawing/2014/main" id="{F2F04536-2C9D-7DA5-05AF-D9D7B4788E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83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5">
            <a:extLst>
              <a:ext uri="{FF2B5EF4-FFF2-40B4-BE49-F238E27FC236}">
                <a16:creationId xmlns:a16="http://schemas.microsoft.com/office/drawing/2014/main" id="{B8B835DC-C68C-8C65-8544-B6F71FB75A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62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6">
            <a:extLst>
              <a:ext uri="{FF2B5EF4-FFF2-40B4-BE49-F238E27FC236}">
                <a16:creationId xmlns:a16="http://schemas.microsoft.com/office/drawing/2014/main" id="{D91BDE62-6037-FDA7-86CF-BE6B813ACD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83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7">
            <a:extLst>
              <a:ext uri="{FF2B5EF4-FFF2-40B4-BE49-F238E27FC236}">
                <a16:creationId xmlns:a16="http://schemas.microsoft.com/office/drawing/2014/main" id="{0A79B27F-1A02-7170-53BF-1A7E257D83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41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8">
            <a:extLst>
              <a:ext uri="{FF2B5EF4-FFF2-40B4-BE49-F238E27FC236}">
                <a16:creationId xmlns:a16="http://schemas.microsoft.com/office/drawing/2014/main" id="{A65E5A99-4381-DE71-E607-E4FF9AF80A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57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79">
            <a:extLst>
              <a:ext uri="{FF2B5EF4-FFF2-40B4-BE49-F238E27FC236}">
                <a16:creationId xmlns:a16="http://schemas.microsoft.com/office/drawing/2014/main" id="{09E7E015-8EE7-6187-0556-B5ADC0C0D6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38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80">
            <a:extLst>
              <a:ext uri="{FF2B5EF4-FFF2-40B4-BE49-F238E27FC236}">
                <a16:creationId xmlns:a16="http://schemas.microsoft.com/office/drawing/2014/main" id="{14B0952A-8D10-48B4-7C32-833EC28605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93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81">
            <a:extLst>
              <a:ext uri="{FF2B5EF4-FFF2-40B4-BE49-F238E27FC236}">
                <a16:creationId xmlns:a16="http://schemas.microsoft.com/office/drawing/2014/main" id="{ED43D7ED-EC9A-31AE-819C-2664A6D975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15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82">
            <a:extLst>
              <a:ext uri="{FF2B5EF4-FFF2-40B4-BE49-F238E27FC236}">
                <a16:creationId xmlns:a16="http://schemas.microsoft.com/office/drawing/2014/main" id="{E8DD4C6E-BF1F-2403-5D0D-FB262AF2A4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804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</Words>
  <Application>Microsoft Office PowerPoint</Application>
  <PresentationFormat>Widescreen</PresentationFormat>
  <Paragraphs>1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di Office</vt:lpstr>
      <vt:lpstr>Doping e alimentazione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3</cp:revision>
  <dcterms:created xsi:type="dcterms:W3CDTF">2025-10-20T09:03:30Z</dcterms:created>
  <dcterms:modified xsi:type="dcterms:W3CDTF">2025-10-21T05:43:47Z</dcterms:modified>
</cp:coreProperties>
</file>