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AFB056-5C7B-0908-B8E3-94FE35B15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F5AB3ED-64F7-D06E-3C0E-82F7A9812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1DBC5AD-4332-5FB8-CD31-E5F7901C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3BCFD-F550-42A4-BD4F-26EACC83D75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EEDC944-648C-75E5-1E3A-DB4A7F742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7F58530-31D3-E9B9-B84A-478CA525F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26D1-7F31-4B6A-8457-86678DD157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495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90E7E9-EC9A-5982-AC32-65708A33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51F94A-DCD6-5274-93A6-35D489DC3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3A646C3-B4BF-080D-1D7D-485965424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3BCFD-F550-42A4-BD4F-26EACC83D75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837ED10-4D61-EC60-87A2-9ADA49204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E6FEDD-DE16-0A0D-13D8-CE5FFAD22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26D1-7F31-4B6A-8457-86678DD157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0765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9CE3DF-B034-0EB5-1836-AD0297114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32936BB-478C-2FD9-9FBA-063A5B52F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B32DFEF-2C5A-E7DE-38B5-9DC018B7D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3BCFD-F550-42A4-BD4F-26EACC83D75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567636-9640-6AB4-CB50-E7AB0869A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86C94D9-AD67-656D-191C-C99F770CC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26D1-7F31-4B6A-8457-86678DD157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934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DBF0B9-E813-E0FD-7FF7-A151CADA5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759EF0-B8A4-1BE7-3DD2-024A3F14A7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797F77-A8DD-092C-382C-515BCC7EE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746C21F-D358-90C8-4D29-BA169E22D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3BCFD-F550-42A4-BD4F-26EACC83D75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4F931F0-9E60-B588-B7E0-FD9931078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96042EF-473B-409B-CE3E-2116E268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26D1-7F31-4B6A-8457-86678DD157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9514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52184F-078A-209C-2443-ACDAA7BB7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25E7E8F-A100-2D07-6DCF-1E839DB7E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251B423-10F3-03CD-41B5-2A8D84C49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5D9CB21-DC22-1BB1-C9C9-449BAA9A4D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5BF1CD2-20B9-4A61-5C8A-F63CF86BB8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4B89A66-ACBC-710A-F1AE-C3C345241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3BCFD-F550-42A4-BD4F-26EACC83D75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F034AFC-2C65-DA75-A93C-82278E34F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DC60DC5-D32B-923F-B492-AEA82C1B1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26D1-7F31-4B6A-8457-86678DD157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327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398AC6-CB4F-1447-1A0F-4B332437B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33EC9A2-88E6-4D06-17C5-450C7CBF2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3BCFD-F550-42A4-BD4F-26EACC83D75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D502D50-EA26-E980-3E6A-BAB57BFC6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0A942BF-AB2B-93F0-E8BF-963F5954F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26D1-7F31-4B6A-8457-86678DD157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7745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CDDCB40-8515-ED60-8D12-2E4EE28E9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3BCFD-F550-42A4-BD4F-26EACC83D75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868D602-B1C6-D337-D756-207825CC9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FAF1260-3528-CA92-FA96-E861FA98D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26D1-7F31-4B6A-8457-86678DD157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0788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F02828-265F-AF3C-61BA-B4428BC9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EFC332-3792-4787-B894-5633525B4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752E0F4-25B7-B9C3-FC75-0C01D1A3C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1D94C7F-D99C-C6C4-01F1-637B94A01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3BCFD-F550-42A4-BD4F-26EACC83D75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F0456AF-5D53-02DA-19FB-A90A59CFF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82066B4-1D26-079A-39FA-486A03E16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26D1-7F31-4B6A-8457-86678DD157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6539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D4B476-0A26-4EB3-30A6-C16716E34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064E421-BDB7-B886-DCD7-8FC09E794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8FCD246-1EBB-08E7-CD7B-5074D1AEF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2E2DFA7-540F-2CA4-C8F9-9416DBD4B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3BCFD-F550-42A4-BD4F-26EACC83D75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65050D3-8389-10A3-C27A-36416E5A3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DAA4896-0A73-3C52-3C98-1FC8D6C59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26D1-7F31-4B6A-8457-86678DD157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6835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E5715D-C2CC-49A8-FDE0-8CF90CE8A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F61F38E-4A90-C5B1-C2CF-437A822C4A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7DA0C32-F550-9795-3671-9F2BECAFF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3BCFD-F550-42A4-BD4F-26EACC83D75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A6CC6C3-1120-9EE2-585F-E04E80529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7F76BB-9F56-955C-F491-BFA8AA6DD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26D1-7F31-4B6A-8457-86678DD157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7261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D654255-E958-FC56-3328-64525544C7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7A1D311-88CE-7C0A-58A7-5F33A6AAC1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013A15-CBEE-C89E-BB2F-513AFCE6F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3BCFD-F550-42A4-BD4F-26EACC83D75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CF9330-2E0B-98E9-1E9F-09CA84FBA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41045B-6101-5651-D811-3EF50BC47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26D1-7F31-4B6A-8457-86678DD157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027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141B259-5EBB-A604-7537-CBCF60A4A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B3103ED-BCDE-1F8E-5DD7-D64D0479D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F1D8512-DCF9-DF5D-4FEE-02C6E875DA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3BCFD-F550-42A4-BD4F-26EACC83D75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9C535A-E92B-473C-7B9D-A54E216369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F094B6-0ACB-53E8-145F-0A674729B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026D1-7F31-4B6A-8457-86678DD157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12976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E1F1F6-FB9E-D170-5998-0534270FF6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La palestra, spazi interni </a:t>
            </a:r>
            <a:r>
              <a:rPr lang="it-IT"/>
              <a:t>ed esterni</a:t>
            </a:r>
            <a:r>
              <a:rPr lang="it-IT" dirty="0"/>
              <a:t>, piccoli e grandi attrezzi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91E7F7F-015C-9DC2-BD05-4F6739C670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9518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. 1">
            <a:extLst>
              <a:ext uri="{FF2B5EF4-FFF2-40B4-BE49-F238E27FC236}">
                <a16:creationId xmlns:a16="http://schemas.microsoft.com/office/drawing/2014/main" id="{D6DCCAB6-FD3A-B4AE-4600-DA998661E8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846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. 2">
            <a:extLst>
              <a:ext uri="{FF2B5EF4-FFF2-40B4-BE49-F238E27FC236}">
                <a16:creationId xmlns:a16="http://schemas.microsoft.com/office/drawing/2014/main" id="{375C6668-5F03-8736-C712-9DB2FEA2EA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175" y="0"/>
            <a:ext cx="456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718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. 3">
            <a:extLst>
              <a:ext uri="{FF2B5EF4-FFF2-40B4-BE49-F238E27FC236}">
                <a16:creationId xmlns:a16="http://schemas.microsoft.com/office/drawing/2014/main" id="{98A4BDC0-ED0D-F623-9F36-D88C10893D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663" y="0"/>
            <a:ext cx="46386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379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. 4">
            <a:extLst>
              <a:ext uri="{FF2B5EF4-FFF2-40B4-BE49-F238E27FC236}">
                <a16:creationId xmlns:a16="http://schemas.microsoft.com/office/drawing/2014/main" id="{994DDB52-B88D-3320-0354-03A0AC995B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025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. 5">
            <a:extLst>
              <a:ext uri="{FF2B5EF4-FFF2-40B4-BE49-F238E27FC236}">
                <a16:creationId xmlns:a16="http://schemas.microsoft.com/office/drawing/2014/main" id="{34978567-D341-15B4-7C66-2475153A93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25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. 6">
            <a:extLst>
              <a:ext uri="{FF2B5EF4-FFF2-40B4-BE49-F238E27FC236}">
                <a16:creationId xmlns:a16="http://schemas.microsoft.com/office/drawing/2014/main" id="{C1112882-03F6-CCF0-88B1-3F0248EA82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00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. 7">
            <a:extLst>
              <a:ext uri="{FF2B5EF4-FFF2-40B4-BE49-F238E27FC236}">
                <a16:creationId xmlns:a16="http://schemas.microsoft.com/office/drawing/2014/main" id="{C51E25A9-3BC9-949F-205C-63C50F945F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821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. 8">
            <a:extLst>
              <a:ext uri="{FF2B5EF4-FFF2-40B4-BE49-F238E27FC236}">
                <a16:creationId xmlns:a16="http://schemas.microsoft.com/office/drawing/2014/main" id="{E0E945FC-6340-3D8A-31D3-78E80506A3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109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. 9">
            <a:extLst>
              <a:ext uri="{FF2B5EF4-FFF2-40B4-BE49-F238E27FC236}">
                <a16:creationId xmlns:a16="http://schemas.microsoft.com/office/drawing/2014/main" id="{63C38042-8D64-C139-10AA-68A38FF333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. 10">
            <a:extLst>
              <a:ext uri="{FF2B5EF4-FFF2-40B4-BE49-F238E27FC236}">
                <a16:creationId xmlns:a16="http://schemas.microsoft.com/office/drawing/2014/main" id="{0C5ACC40-AD99-A89C-37B4-E2C3996E70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459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. 11">
            <a:extLst>
              <a:ext uri="{FF2B5EF4-FFF2-40B4-BE49-F238E27FC236}">
                <a16:creationId xmlns:a16="http://schemas.microsoft.com/office/drawing/2014/main" id="{D2F43B4C-8902-B96A-A29B-D5D69F07CC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2164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Widescreen</PresentationFormat>
  <Paragraphs>1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di Office</vt:lpstr>
      <vt:lpstr>La palestra, spazi interni ed esterni, piccoli e grandi attrezzi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Tiziana Dunil</dc:creator>
  <cp:lastModifiedBy>Tiziana Dunil</cp:lastModifiedBy>
  <cp:revision>2</cp:revision>
  <dcterms:created xsi:type="dcterms:W3CDTF">2025-10-13T11:57:32Z</dcterms:created>
  <dcterms:modified xsi:type="dcterms:W3CDTF">2025-10-13T11:57:39Z</dcterms:modified>
</cp:coreProperties>
</file>