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567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3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820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55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20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65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86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9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58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0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863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F6769-0D49-4CD6-B0C2-D9D949076014}" type="datetimeFigureOut">
              <a:rPr lang="it-IT" smtClean="0"/>
              <a:t>26/10/2025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74E79-0600-4832-87A6-2BBD1A10BB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8853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teoria dell’allenamento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SGA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099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97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30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921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775" y="0"/>
            <a:ext cx="5124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19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04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534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La teoria dell’allenamento SGA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teoria dell’allenamento SGA</dc:title>
  <dc:creator>Tiziana</dc:creator>
  <cp:lastModifiedBy>Tiziana</cp:lastModifiedBy>
  <cp:revision>1</cp:revision>
  <dcterms:created xsi:type="dcterms:W3CDTF">2025-10-26T12:14:24Z</dcterms:created>
  <dcterms:modified xsi:type="dcterms:W3CDTF">2025-10-26T12:14:37Z</dcterms:modified>
</cp:coreProperties>
</file>