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1FDB8D-03A8-C17B-8CA7-7E55B18FE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0747817-9FDD-4D5E-E91B-9F80A9CFD0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A6870C-F88F-4833-4080-56B55F5CC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2A1E-632F-41BC-8375-D3E2BF412DD1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29057A-94BF-AC21-E5A0-5380847DD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9A47243-4ADF-1987-F6A9-89CAC51D1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E502-5F92-4575-8799-7746E672BC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5111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AAAB54-1511-6B28-B6C5-37FA35C6A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7E2B04C-C09A-F753-AEB2-551690359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45ED417-B354-3311-DEF6-A14099327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2A1E-632F-41BC-8375-D3E2BF412DD1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9A00CC-8AF7-F40F-C2EB-1AED45AC0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E71263-A77B-43E6-A128-5DF26AF52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E502-5F92-4575-8799-7746E672BC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264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3B38FF-FE2A-09C5-202D-4C3686426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28093DD-8B1B-D1B0-E53E-86AB5F946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DE53D1-F36E-E278-5385-E531104CC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2A1E-632F-41BC-8375-D3E2BF412DD1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432DC45-CE6B-69AD-FC28-9522F872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60CD55-4FBE-5B2D-610E-9FB21BD35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E502-5F92-4575-8799-7746E672BC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6652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1B5927-A551-077C-CAC8-6154E92EE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CBC1EA-BC1D-7C11-79B0-7C66042FD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CC8481-6E81-603C-67B0-46FFB91EF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4C5029-227F-769A-D036-5988C4BB6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2A1E-632F-41BC-8375-D3E2BF412DD1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42D2D7A-9DE7-1243-FC7C-8843C8F3B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5780B5C-B515-74F5-9F1C-627733A71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E502-5F92-4575-8799-7746E672BC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6702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982265-AF09-00CF-EEBF-E638E9B83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4D44ED1-C38C-E966-AD9D-1CEB943E5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DDBE53B-7224-0107-2F5E-EF606B420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41406C7-A24C-2584-24E6-032FB92139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13974CF-80AA-94A2-E10D-2C5C957B4F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B2255AC-846E-6FC7-0F13-696EA3143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2A1E-632F-41BC-8375-D3E2BF412DD1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A8BB0D4-CCB0-2D2B-6545-74820FD7E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35DA9DD-1CAF-01AC-73A4-811AD2A8F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E502-5F92-4575-8799-7746E672BC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91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8F50DA-B902-D2B0-AE02-3430579BE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CF08B7F-8FC7-B520-C2B6-418A8938D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2A1E-632F-41BC-8375-D3E2BF412DD1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9F42179-D39C-9072-729D-AD6C99384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BB76F92-7B87-278D-AEC2-E9BD82F23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E502-5F92-4575-8799-7746E672BC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302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362A88D-BB50-AF87-D144-8557CAEDF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2A1E-632F-41BC-8375-D3E2BF412DD1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F7C7AF4-DCF8-E241-2896-EAE4BB7B6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BC69E11-F490-3CA7-AC10-E53F5009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E502-5F92-4575-8799-7746E672BC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923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DADC95-C489-EAA2-A915-D17A4355F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235BC56-626F-2F5E-F478-6E7037439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565DC9B-8463-284E-C204-3EFC6245C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D8974D3-3224-9E26-8731-4DB6AB416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2A1E-632F-41BC-8375-D3E2BF412DD1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8E15E18-3CBC-88ED-E292-72B48ECBB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1E7C6C9-3709-FC5A-84CA-F32C6B474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E502-5F92-4575-8799-7746E672BC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2373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BD71D3-D57B-B48D-0D93-0EFF8E057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87F0B32-8A9F-8E6D-1EE5-24815EF23B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191E6E4-F86B-AE3F-6057-065A790B66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BBAA957-AA5B-7CCE-19CF-EEB688576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2A1E-632F-41BC-8375-D3E2BF412DD1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C624992-D603-0B8A-F2B2-1754265CC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25D67DA-CDC4-872B-2E2F-DFBB6CEFE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E502-5F92-4575-8799-7746E672BC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693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F70339-DD90-49C0-00D6-0C9C2B6EE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3D90F27-B688-30DB-A1A3-47BB2A466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E4C1A7-ECE0-C98C-10B2-55C075E1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2A1E-632F-41BC-8375-D3E2BF412DD1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91377CC-3506-BC6C-EB6F-21C05AF6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C20AAD-5630-AE29-113A-4CCEAA92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E502-5F92-4575-8799-7746E672BC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809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539F88E-1C25-BB11-FBFE-0FD41EF37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4201449-80EB-1604-155C-584BDDC744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E267E68-5261-5D40-EF2A-E3C747A7E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2A1E-632F-41BC-8375-D3E2BF412DD1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C8230B3-056A-7C64-4974-45401CDC9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03DEC0-B7E0-CFE6-6379-FC8CA598F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E502-5F92-4575-8799-7746E672BC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2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3C9A57A-9A34-3184-3914-FA72EAF30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C304879-E73F-CAA0-EFF8-E442061F2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AE7697-BFCD-E11C-D07B-0C5E028481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E2A1E-632F-41BC-8375-D3E2BF412DD1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BBCBAC-295C-BD9E-EEDD-D6B2FECF3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6C3480-A9F5-74AA-A1EF-EBA298BCA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AE502-5F92-4575-8799-7746E672BC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72315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092A97-8D01-246B-9A4F-45D6AEFCFB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Linguaggio dello sport e scuole di pensiero</a:t>
            </a:r>
            <a:br>
              <a:rPr lang="it-IT" dirty="0"/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3DC91C3-3077-4120-2C4D-220BF63684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4141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">
            <a:extLst>
              <a:ext uri="{FF2B5EF4-FFF2-40B4-BE49-F238E27FC236}">
                <a16:creationId xmlns:a16="http://schemas.microsoft.com/office/drawing/2014/main" id="{68A7F8BD-BC76-D836-33CD-DB310E221D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50" y="0"/>
            <a:ext cx="5092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87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3">
            <a:extLst>
              <a:ext uri="{FF2B5EF4-FFF2-40B4-BE49-F238E27FC236}">
                <a16:creationId xmlns:a16="http://schemas.microsoft.com/office/drawing/2014/main" id="{52D409C6-59CC-84AF-2FE9-6306F1D30B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50" y="0"/>
            <a:ext cx="5092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33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4">
            <a:extLst>
              <a:ext uri="{FF2B5EF4-FFF2-40B4-BE49-F238E27FC236}">
                <a16:creationId xmlns:a16="http://schemas.microsoft.com/office/drawing/2014/main" id="{3AFD8605-2243-98CE-A992-7C47EB3271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50" y="0"/>
            <a:ext cx="5092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760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5">
            <a:extLst>
              <a:ext uri="{FF2B5EF4-FFF2-40B4-BE49-F238E27FC236}">
                <a16:creationId xmlns:a16="http://schemas.microsoft.com/office/drawing/2014/main" id="{82211EB5-6154-A580-0185-C026301DD7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50" y="0"/>
            <a:ext cx="5092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94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6">
            <a:extLst>
              <a:ext uri="{FF2B5EF4-FFF2-40B4-BE49-F238E27FC236}">
                <a16:creationId xmlns:a16="http://schemas.microsoft.com/office/drawing/2014/main" id="{1D829E72-AE29-3D98-D0EA-C0B855005D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50" y="0"/>
            <a:ext cx="5092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33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7">
            <a:extLst>
              <a:ext uri="{FF2B5EF4-FFF2-40B4-BE49-F238E27FC236}">
                <a16:creationId xmlns:a16="http://schemas.microsoft.com/office/drawing/2014/main" id="{95786331-1E84-FCEA-596C-CBAB747E0A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50" y="0"/>
            <a:ext cx="5092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569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8">
            <a:extLst>
              <a:ext uri="{FF2B5EF4-FFF2-40B4-BE49-F238E27FC236}">
                <a16:creationId xmlns:a16="http://schemas.microsoft.com/office/drawing/2014/main" id="{1DBE1A85-F233-9267-A4DF-276ABDEA99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50" y="0"/>
            <a:ext cx="5092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984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9">
            <a:extLst>
              <a:ext uri="{FF2B5EF4-FFF2-40B4-BE49-F238E27FC236}">
                <a16:creationId xmlns:a16="http://schemas.microsoft.com/office/drawing/2014/main" id="{811DDBD8-5A28-EDD4-2CE7-C92658432E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50" y="0"/>
            <a:ext cx="5092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162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12">
            <a:extLst>
              <a:ext uri="{FF2B5EF4-FFF2-40B4-BE49-F238E27FC236}">
                <a16:creationId xmlns:a16="http://schemas.microsoft.com/office/drawing/2014/main" id="{5E19468D-56BB-C88D-B4F5-72A0759E75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50" y="0"/>
            <a:ext cx="5092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620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di Office</vt:lpstr>
      <vt:lpstr>Linguaggio dello sport e scuole di pensiero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Tiziana Dunil</dc:creator>
  <cp:lastModifiedBy>Tiziana Dunil</cp:lastModifiedBy>
  <cp:revision>2</cp:revision>
  <dcterms:created xsi:type="dcterms:W3CDTF">2025-10-12T15:25:12Z</dcterms:created>
  <dcterms:modified xsi:type="dcterms:W3CDTF">2025-10-15T08:50:52Z</dcterms:modified>
</cp:coreProperties>
</file>