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7A63C4-8CED-087E-ED82-08E4578777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461DAF7-2072-06AE-CD46-64D539697A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D2C78C2-C954-F3DC-541C-EC3429789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F2D1-D07A-41E1-9B54-601E48E3E83C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9388956-E823-CCB4-9165-D68A7A4E4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790920E-94CA-0BB8-6779-D6366041F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4B73-01BA-45E0-B24F-6F34F703E3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0642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04D708-898D-2F56-E9F6-EB873E971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541D5FA-DE49-8959-A1BD-FB0C7CAB6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3D29852-50A1-09AB-38E7-B87D2211C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F2D1-D07A-41E1-9B54-601E48E3E83C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C1846F-3965-4EE1-3F88-32665E049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73F1AFD-BA94-4D26-8684-6C20BD0FF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4B73-01BA-45E0-B24F-6F34F703E3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1333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3FFC0E-3320-8B72-67E0-972C6533C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51A9A7D-BBD6-8922-37A1-7008CCF33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8E1657E-0590-6D73-DB9D-0B1CF5438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F2D1-D07A-41E1-9B54-601E48E3E83C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ABB99FF-474C-D8D8-7F35-F03C9BAD3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DE29A2-7BFA-D68A-83B1-AC79EA7DE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4B73-01BA-45E0-B24F-6F34F703E3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8042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845EC7-E9CD-D34E-9777-2409F14EE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8664341-BED6-F2D0-8B04-3578FAE2CC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48AD02E-4B07-CD3B-7660-AE178B5AC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08C8C30-ED9B-B280-E6AD-26453928D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F2D1-D07A-41E1-9B54-601E48E3E83C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A23EFF-4CFC-7A25-7A8D-ED112256D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8F0E08D-BD68-45C1-184C-142178428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4B73-01BA-45E0-B24F-6F34F703E3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758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DA52F9-586B-9FB4-3C56-74DEAFF5B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225AF9A-B32E-EE98-2182-23D9B91719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F58CD7B-A1DC-9EF0-6217-0181FB135D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49710CB-F04D-40C8-51AF-C05D89F9CA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949D6B8-F482-8EBB-4D1C-D954E613CE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9D59A6F-93E5-DD78-DEDE-14116F1A6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F2D1-D07A-41E1-9B54-601E48E3E83C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147A439-9513-E616-14A4-E771C1D1B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796CAE2-7833-9236-202E-471A45532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4B73-01BA-45E0-B24F-6F34F703E3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3878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2A494A-137A-B180-1544-E17133583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AC0ED31-58C8-7917-38B5-8417E7A26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F2D1-D07A-41E1-9B54-601E48E3E83C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67CDC2B-BD43-3FB2-97AC-22E6B6058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7B84FE4-FB27-E916-CF73-3167F68C8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4B73-01BA-45E0-B24F-6F34F703E3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1249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D3CD648-3AC8-A5B8-6D2C-D6BE62E46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F2D1-D07A-41E1-9B54-601E48E3E83C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B8A7540-E7B3-168F-E380-E0DB61CAE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96F2165-A02D-2E4E-BF82-7F8B71494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4B73-01BA-45E0-B24F-6F34F703E3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7474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8A09DE-B29A-8787-7258-F049F0694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94431F1-C757-30D6-A197-519F00A62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2B0D952-ABDF-A7AA-4BE0-4B94C96D8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9294FF0-83B1-25D1-A151-8EC340CA7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F2D1-D07A-41E1-9B54-601E48E3E83C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003ED78-9252-639D-6DFC-AEF0166A3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97F54B8-17F6-75BE-03D7-F7B5A619E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4B73-01BA-45E0-B24F-6F34F703E3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5556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5B5E0E-05E7-EDBF-B996-66ACC56D6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BCAB9A8-C3C1-2A6B-E9E5-49422457FF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C508C83-F344-FA75-8EEB-DCF2AEA57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67A8670-2B27-B236-496D-86CC2644F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F2D1-D07A-41E1-9B54-601E48E3E83C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8C40300-763E-6B66-DF3B-609F3BF97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40FD1E3-3291-B4F0-2B4A-F4162E683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4B73-01BA-45E0-B24F-6F34F703E3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1120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B7AF0C-1C71-BFB8-59D1-524CAB37F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9E58090-F15F-9928-76C7-0819B3E83F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61C11A6-F657-CFEA-7A2B-49F5FFF6D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F2D1-D07A-41E1-9B54-601E48E3E83C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A19E7F-9345-A9F9-9986-0ED3BB449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BB6B8F-8CC7-404F-06A2-F3F249F22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4B73-01BA-45E0-B24F-6F34F703E3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4504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15A4A9C-8577-877D-FDCF-80ADD86C9C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7840BE3-77E2-C8CC-640F-893E4FC1FB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63B6B8E-4FAF-CC0D-EB6C-AD4EF4DE5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F2D1-D07A-41E1-9B54-601E48E3E83C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257CBE9-7A6F-24E2-98C5-9AFB24265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E142122-D02D-6430-66AB-372101D4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4B73-01BA-45E0-B24F-6F34F703E3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1070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340DD26-1484-F7EC-12E1-2FABF4B87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307D664-5B1A-8D99-DCED-53BF9C7BC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0A2E9D5-DEA2-A4AC-C3D2-456ABA7766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5F2D1-D07A-41E1-9B54-601E48E3E83C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6C6BAE6-8BD4-4F95-BF3C-D18FE4216A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62C5A74-2922-8493-3BA1-FFBCB0822F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34B73-01BA-45E0-B24F-6F34F703E3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47962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27A94B-D462-020D-44B6-391C2990C9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Teorie apprendimento motorio</a:t>
            </a:r>
            <a:br>
              <a:rPr lang="it-IT" dirty="0"/>
            </a:b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80044AA-8B24-4E31-F591-2DB410EE4E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56682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18">
            <a:extLst>
              <a:ext uri="{FF2B5EF4-FFF2-40B4-BE49-F238E27FC236}">
                <a16:creationId xmlns:a16="http://schemas.microsoft.com/office/drawing/2014/main" id="{FC173506-303D-139B-F983-F283DB55AD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138" y="0"/>
            <a:ext cx="5164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60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19">
            <a:extLst>
              <a:ext uri="{FF2B5EF4-FFF2-40B4-BE49-F238E27FC236}">
                <a16:creationId xmlns:a16="http://schemas.microsoft.com/office/drawing/2014/main" id="{5DF3D99F-8543-27FE-D968-B65BD5CD86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138" y="0"/>
            <a:ext cx="5164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0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0">
            <a:extLst>
              <a:ext uri="{FF2B5EF4-FFF2-40B4-BE49-F238E27FC236}">
                <a16:creationId xmlns:a16="http://schemas.microsoft.com/office/drawing/2014/main" id="{3609DC37-B3AC-B88C-51E7-0FA90A7054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138" y="0"/>
            <a:ext cx="5164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41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1">
            <a:extLst>
              <a:ext uri="{FF2B5EF4-FFF2-40B4-BE49-F238E27FC236}">
                <a16:creationId xmlns:a16="http://schemas.microsoft.com/office/drawing/2014/main" id="{B550D84A-07C9-48FC-2537-9BFCBB96ED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138" y="0"/>
            <a:ext cx="5164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65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2">
            <a:extLst>
              <a:ext uri="{FF2B5EF4-FFF2-40B4-BE49-F238E27FC236}">
                <a16:creationId xmlns:a16="http://schemas.microsoft.com/office/drawing/2014/main" id="{031D2CAE-B00E-EE1F-176F-D5773754B5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138" y="0"/>
            <a:ext cx="5164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82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3">
            <a:extLst>
              <a:ext uri="{FF2B5EF4-FFF2-40B4-BE49-F238E27FC236}">
                <a16:creationId xmlns:a16="http://schemas.microsoft.com/office/drawing/2014/main" id="{068FA3FA-08FD-8051-6FAD-93B3DCEB28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775" y="0"/>
            <a:ext cx="5124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069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4">
            <a:extLst>
              <a:ext uri="{FF2B5EF4-FFF2-40B4-BE49-F238E27FC236}">
                <a16:creationId xmlns:a16="http://schemas.microsoft.com/office/drawing/2014/main" id="{51373F1E-68CD-1825-10B2-D8EF0A210E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775" y="0"/>
            <a:ext cx="5124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326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5">
            <a:extLst>
              <a:ext uri="{FF2B5EF4-FFF2-40B4-BE49-F238E27FC236}">
                <a16:creationId xmlns:a16="http://schemas.microsoft.com/office/drawing/2014/main" id="{0C37CD64-7EE7-D5F5-6F28-CF483135D2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775" y="0"/>
            <a:ext cx="5124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147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6">
            <a:extLst>
              <a:ext uri="{FF2B5EF4-FFF2-40B4-BE49-F238E27FC236}">
                <a16:creationId xmlns:a16="http://schemas.microsoft.com/office/drawing/2014/main" id="{7B6C6952-E9F3-CBBF-5DF6-758A5B587A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775" y="0"/>
            <a:ext cx="5124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36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7">
            <a:extLst>
              <a:ext uri="{FF2B5EF4-FFF2-40B4-BE49-F238E27FC236}">
                <a16:creationId xmlns:a16="http://schemas.microsoft.com/office/drawing/2014/main" id="{4FA1917A-BB31-3900-5675-E0479241EA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775" y="0"/>
            <a:ext cx="5124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971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8">
            <a:extLst>
              <a:ext uri="{FF2B5EF4-FFF2-40B4-BE49-F238E27FC236}">
                <a16:creationId xmlns:a16="http://schemas.microsoft.com/office/drawing/2014/main" id="{25BD6CEE-01A8-9D29-40A4-5584C204F4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775" y="0"/>
            <a:ext cx="5124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53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5D00DA2-71D6-F3B2-7E58-83383905C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484" y="0"/>
            <a:ext cx="5131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62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4AC34D0-E611-2312-9CCC-D5685B301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484" y="0"/>
            <a:ext cx="5131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6670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</Words>
  <Application>Microsoft Office PowerPoint</Application>
  <PresentationFormat>Widescreen</PresentationFormat>
  <Paragraphs>1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di Office</vt:lpstr>
      <vt:lpstr>Teorie apprendimento motorio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Tiziana Dunil</dc:creator>
  <cp:lastModifiedBy>Tiziana Dunil</cp:lastModifiedBy>
  <cp:revision>2</cp:revision>
  <dcterms:created xsi:type="dcterms:W3CDTF">2025-10-18T17:45:04Z</dcterms:created>
  <dcterms:modified xsi:type="dcterms:W3CDTF">2025-10-18T17:48:28Z</dcterms:modified>
</cp:coreProperties>
</file>