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FB091E-DD26-9CCF-E135-132A091F9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D1B8C14-E3B2-B78B-E34E-29C4A5022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1ECC9A-CD84-2603-7CF2-B091BAFC6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DC4E5-6548-4006-A5ED-0246DAD1A743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EF8419-7822-34C6-CC97-3C35634E1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BA9AAC-75A4-8D9F-D908-ADEDDA2B5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EF70-E0DC-488D-84AF-4F0FD58DC6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458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A8A380-AE98-59E3-4E53-58D7F13FF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913E12-4B0D-3269-9281-12B11854E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6BD959-98C7-060B-9702-EB994A5D1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DC4E5-6548-4006-A5ED-0246DAD1A743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7F7569-DF1F-F8EC-D409-4E86BBCF8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0381A3-4CDE-D6F0-2B03-F65A6E24F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EF70-E0DC-488D-84AF-4F0FD58DC6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2832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11F994-BD8B-0D4B-9F30-EACEFC7E2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14A9FD-A17E-A111-2A5E-95DE3BED2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11A415-06EB-ECD3-18C7-292067F46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DC4E5-6548-4006-A5ED-0246DAD1A743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D48210-EC44-6C2F-1D59-2D7F4BCED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19D597-44A5-BC92-93D9-04BE49018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EF70-E0DC-488D-84AF-4F0FD58DC6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807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5A40C2-59FE-8959-905B-81C2BEBC0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25A329-46BA-5D86-9FAB-A596A8544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4E25222-EB12-0C81-3724-A16BBDCD7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354BA25-3FDC-BA3E-D075-78AE17FC3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DC4E5-6548-4006-A5ED-0246DAD1A743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FC6AB54-0B17-37BC-F100-69C1BB4D6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92EBD99-C94D-5115-F72A-AF955AE7A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EF70-E0DC-488D-84AF-4F0FD58DC6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409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ADC441-D456-F425-17E2-A08C9DE40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C202BF-7BBE-3581-8307-93170406E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A40627B-9AD7-DDC9-51BF-FF42971ED7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DCDC129-714C-E827-26D7-9CAA88C580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A2912E4-6092-0C5F-E424-891171E5D0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921EF37-92CE-7FF5-FA09-5DE2C5B41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DC4E5-6548-4006-A5ED-0246DAD1A743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639AC6F-181C-FA57-9FBE-C629B8BE5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688D161-CC92-BF6D-5285-4645B1C4B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EF70-E0DC-488D-84AF-4F0FD58DC6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286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0C9480-7BED-6BA9-88F4-CEA693B61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8257B2F-BA55-7167-5BF7-211901B35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DC4E5-6548-4006-A5ED-0246DAD1A743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7A8C67-F598-9895-C10B-496BBB8DB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9060C12-7A0E-701F-7895-49D1EFF8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EF70-E0DC-488D-84AF-4F0FD58DC6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1041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648F3AC-E0DD-90C4-B38C-FB807DED8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DC4E5-6548-4006-A5ED-0246DAD1A743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9D710E2-41FC-4FC3-011B-203897BE5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220877C-F844-B725-F1FA-E2A9C4995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EF70-E0DC-488D-84AF-4F0FD58DC6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448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9400E3-0ED1-1E4B-2001-0AC44E380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CE1DB8-6C51-D814-046F-F700CC342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7693B1F-326D-E7B0-03C4-768C44BAE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51EEE3-1CC0-5FB1-C064-D7889CEDA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DC4E5-6548-4006-A5ED-0246DAD1A743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B1F05C7-4407-D8C6-9715-C8F1419D8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B6378B5-C04E-E9EA-6549-0B39D015C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EF70-E0DC-488D-84AF-4F0FD58DC6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9845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58FF2B-6921-F00F-26EE-A7CFE8F8E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C619157-6369-1934-8169-D2CD1D1506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3D9107F-4A52-D48E-EF87-EACDFAF6D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7FDD939-AC8C-8DC9-E73B-A98A81A76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DC4E5-6548-4006-A5ED-0246DAD1A743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ADBFFC6-8984-16BA-C523-7B4ABC904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AE6FCE5-46BA-5AA3-0FF1-51459DD40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EF70-E0DC-488D-84AF-4F0FD58DC6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564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71AAFB-7AD5-7BA6-5DB4-17C63B55B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8C7908D-030A-A6C5-046E-231052F5D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FF5ACA-C50C-0EB7-1D6A-34F54E6E8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DC4E5-6548-4006-A5ED-0246DAD1A743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2B6B7E7-4CE3-1339-8AC4-B78233C0E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29EF4E1-936C-822F-7458-2F1AAD478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EF70-E0DC-488D-84AF-4F0FD58DC6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899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D1CDD88-598C-672A-CA9C-817C7F8B5E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30C01AE-A1CA-3FCF-EB0A-27F028289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82DE1D-7348-F3F6-011D-0CA721D92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DC4E5-6548-4006-A5ED-0246DAD1A743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B42162-D319-EF2C-0208-FA2EE5D98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56E9B7-A896-A595-D3E9-AA317AF2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EF70-E0DC-488D-84AF-4F0FD58DC6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931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E349349-8F0D-1F93-59F5-BC8BCE432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51B936C-88CA-A999-59DC-898E76F95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B9F5A5D-6B63-EB02-D7F3-727B88FC5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DC4E5-6548-4006-A5ED-0246DAD1A743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59E41A-3189-F840-96E9-3A0FB70984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7C4199-BBD7-313F-E05F-2E7BA3A851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CEF70-E0DC-488D-84AF-4F0FD58DC6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74213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252804-039A-0767-9A88-374EED4AE2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Test stile di vita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8FED4C8-6203-BE34-F07E-E6DAC4FC5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0765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test stile di vita">
            <a:extLst>
              <a:ext uri="{FF2B5EF4-FFF2-40B4-BE49-F238E27FC236}">
                <a16:creationId xmlns:a16="http://schemas.microsoft.com/office/drawing/2014/main" id="{C5170971-DB11-9DCD-58ED-7F037BC9EF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540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test stile di vita 2">
            <a:extLst>
              <a:ext uri="{FF2B5EF4-FFF2-40B4-BE49-F238E27FC236}">
                <a16:creationId xmlns:a16="http://schemas.microsoft.com/office/drawing/2014/main" id="{CCDB3496-A3F3-8BB4-DA50-AB4748EE79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8" y="0"/>
            <a:ext cx="12087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87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Test stile di vita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Tiziana Dunil</dc:creator>
  <cp:lastModifiedBy>Tiziana Dunil</cp:lastModifiedBy>
  <cp:revision>1</cp:revision>
  <dcterms:created xsi:type="dcterms:W3CDTF">2025-10-15T07:11:18Z</dcterms:created>
  <dcterms:modified xsi:type="dcterms:W3CDTF">2025-10-15T07:12:59Z</dcterms:modified>
</cp:coreProperties>
</file>