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2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2347-7A74-4EEA-BB99-627FE4B0E866}" type="datetimeFigureOut">
              <a:rPr lang="it-IT" smtClean="0"/>
              <a:t>26/11/2025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F2A88-A36F-4C83-AD35-E80C7F1B99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4674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2347-7A74-4EEA-BB99-627FE4B0E866}" type="datetimeFigureOut">
              <a:rPr lang="it-IT" smtClean="0"/>
              <a:t>26/11/2025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F2A88-A36F-4C83-AD35-E80C7F1B99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4991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2347-7A74-4EEA-BB99-627FE4B0E866}" type="datetimeFigureOut">
              <a:rPr lang="it-IT" smtClean="0"/>
              <a:t>26/11/2025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F2A88-A36F-4C83-AD35-E80C7F1B99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6508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2347-7A74-4EEA-BB99-627FE4B0E866}" type="datetimeFigureOut">
              <a:rPr lang="it-IT" smtClean="0"/>
              <a:t>26/11/2025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F2A88-A36F-4C83-AD35-E80C7F1B99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4128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2347-7A74-4EEA-BB99-627FE4B0E866}" type="datetimeFigureOut">
              <a:rPr lang="it-IT" smtClean="0"/>
              <a:t>26/11/2025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F2A88-A36F-4C83-AD35-E80C7F1B99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0605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2347-7A74-4EEA-BB99-627FE4B0E866}" type="datetimeFigureOut">
              <a:rPr lang="it-IT" smtClean="0"/>
              <a:t>26/11/2025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F2A88-A36F-4C83-AD35-E80C7F1B99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239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2347-7A74-4EEA-BB99-627FE4B0E866}" type="datetimeFigureOut">
              <a:rPr lang="it-IT" smtClean="0"/>
              <a:t>26/11/2025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F2A88-A36F-4C83-AD35-E80C7F1B99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2014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2347-7A74-4EEA-BB99-627FE4B0E866}" type="datetimeFigureOut">
              <a:rPr lang="it-IT" smtClean="0"/>
              <a:t>26/11/2025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F2A88-A36F-4C83-AD35-E80C7F1B99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5354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2347-7A74-4EEA-BB99-627FE4B0E866}" type="datetimeFigureOut">
              <a:rPr lang="it-IT" smtClean="0"/>
              <a:t>26/11/2025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F2A88-A36F-4C83-AD35-E80C7F1B99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731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2347-7A74-4EEA-BB99-627FE4B0E866}" type="datetimeFigureOut">
              <a:rPr lang="it-IT" smtClean="0"/>
              <a:t>26/11/2025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F2A88-A36F-4C83-AD35-E80C7F1B99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994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2347-7A74-4EEA-BB99-627FE4B0E866}" type="datetimeFigureOut">
              <a:rPr lang="it-IT" smtClean="0"/>
              <a:t>26/11/2025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F2A88-A36F-4C83-AD35-E80C7F1B99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397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72347-7A74-4EEA-BB99-627FE4B0E866}" type="datetimeFigureOut">
              <a:rPr lang="it-IT" smtClean="0"/>
              <a:t>26/11/2025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F2A88-A36F-4C83-AD35-E80C7F1B99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69245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Ambiente, sicurezza e salute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2872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8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6667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8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1770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8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1156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8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5201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8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7552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8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4988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8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4336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8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3754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8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9155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9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1002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9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167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9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9315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9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2739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9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2160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9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2250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9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63" y="0"/>
            <a:ext cx="496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44671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</Words>
  <Application>Microsoft Office PowerPoint</Application>
  <PresentationFormat>Widescreen</PresentationFormat>
  <Paragraphs>1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di Office</vt:lpstr>
      <vt:lpstr>Ambiente, sicurezza e salute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Ambiente, sicurezza e salute</dc:title>
  <dc:creator>Account Microsoft</dc:creator>
  <cp:lastModifiedBy>Account Microsoft</cp:lastModifiedBy>
  <cp:revision>2</cp:revision>
  <dcterms:created xsi:type="dcterms:W3CDTF">2025-11-26T17:25:40Z</dcterms:created>
  <dcterms:modified xsi:type="dcterms:W3CDTF">2025-11-26T17:27:45Z</dcterms:modified>
</cp:coreProperties>
</file>