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64" r:id="rId2"/>
    <p:sldId id="365" r:id="rId3"/>
    <p:sldId id="366" r:id="rId4"/>
    <p:sldId id="367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8" d="100"/>
          <a:sy n="78" d="100"/>
        </p:scale>
        <p:origin x="216" y="-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5A8003-C433-4FD0-DEF4-22451368D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C3AF71F-7C9E-2124-D0A1-33D00869F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8F8F2A-E2F3-4EEB-69A4-053A05355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511E0F-5C2F-0D13-973F-5D8BBC95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F90B8E-DD1C-BB0F-C111-27E555005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2134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39DB48-6411-1F37-5E0F-A87B690E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5B0742-5DA0-DCD6-12AF-7A635D42E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DF3D94-66AF-498C-2FE4-8B515E78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619B68-8960-4D8E-6740-14FBE246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0B36CF-FA7D-2DBB-7CF9-9FCEB0D80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6197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B64E94-D18D-A7AB-1D94-8D5FF7249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960B7C4-CADF-DF0C-233D-0DC94EB2F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D447D5-6E20-30CB-28A8-E2BD07D1B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320DC6-C670-1FE9-53CA-08747CCB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20DE71-658B-EAF5-1396-4A5B25CE0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847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BF215B-19C0-7DDA-6D93-9BC38BDC8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DA209F-A035-BBD8-25F5-F260E687F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44CA3D2-36B8-6746-3C8F-6BEED0745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E10C0D8-5C6F-A737-F1F9-54303E500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FBA7FD-8044-9347-DBF0-0C6321DA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74AACB-7E95-9B20-D5F9-01ED3D170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4264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B7FF74-4D61-107D-CECD-3BBABEC8E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0F6AE2-AE9A-2C12-FF30-DA86E164E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41DE8CB-6207-4091-2FD1-69236A0C9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F5F6D97-F2A8-DD8B-9F40-90A9A4EA2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6A6FD7B-E400-4BBB-12A4-BF26B9E92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ED50CF2-3C58-90CE-369A-74B8F6D0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6B13D53-42D9-19C8-51E7-CA07764E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732A103-7C92-C022-A3BC-755AE4D3B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8044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0C7965-FF46-52CD-B80F-3CB950A76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403D662-ECB4-5590-FD2A-65E3B63DB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958F8E7-7AC3-2294-4031-E7610FC3B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473B744-5BFD-6E1F-0C16-A663CFFE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3703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6729E13-131A-E5C0-5176-AE17981E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D7D9D8-69F0-2052-EC2F-C34BFC62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8061CE9-3CEB-F876-92D9-283D68E4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0103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C173F2-DD73-B654-92ED-0FD1DD07D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0FB51C-5C93-0CAE-80D0-BACFEED3D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68414C5-2064-ED7D-5A56-848D5D5E1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CA4BB0-195A-73BC-B84E-392426E21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9C3771-96CF-74BB-FF38-12D06628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97AF5B8-AD65-B8B0-B656-F6D37D89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0237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F29F67-853D-EE40-770E-8A078E1B5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B49D38-8488-5D81-D887-401D65455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00A503C-EED7-5875-A1CC-B06C0B6E7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70AE90C-B95A-21C7-B2E5-290496920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89F889-ACA6-11B0-6063-E70C65907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A0589C-DBB0-E113-8FE9-F5913931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282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29E05B-4B22-B3F8-73E0-F014FB57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246D4AE-A432-B37A-AAC4-09B32CB7A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D8775C-A5BF-8B59-3052-00E4A21DC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BA42FF-9E7D-10FE-8482-6BFFB254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10F60B-95F8-B21D-829D-B6719936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8819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FEA0187-063E-255A-D2D9-94DDFF84A5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6CED53B-7CBF-9F4C-8E24-32B82E7CC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714305-6B8D-81F8-D9AC-CB97E24AB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D62FE3-9BA9-6BB2-97E6-2FEBAC9E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973782-4D73-0B12-7938-AC8EF2B9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235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10000"/>
                <a:lumOff val="90000"/>
              </a:schemeClr>
            </a:gs>
            <a:gs pos="35000">
              <a:schemeClr val="tx2">
                <a:lumMod val="10000"/>
                <a:lumOff val="90000"/>
              </a:schemeClr>
            </a:gs>
            <a:gs pos="55000">
              <a:schemeClr val="tx2">
                <a:lumMod val="10000"/>
                <a:lumOff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1B3CAFF-BF7F-E7E9-B0D7-A41985556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50A9A7-CD9C-3833-F9F1-159F5B72B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76E6FE-044B-4B60-20BA-C5CFB1CF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AE72CC-76BD-4453-8CDB-CB080190B4A7}" type="datetimeFigureOut">
              <a:rPr lang="it-IT" smtClean="0"/>
              <a:t>20/11/2025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CFD8A9-6DDD-7ED6-5D08-4D35C224E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CE86D7-5C9E-2580-94A7-F8D9AE7D3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32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iplay.it/video/2018/01/Passato-e-Presente---Eichmann-il-contabile-dello-sterminio---26012018-372446b9-712b-4820-807b-f5b988863462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liziapenitenziaria.it/la-teoria-delle-finestre-rott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70D54-DC18-2EA0-2C87-69DF3D123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E4DBD17-BEC3-5765-3D66-D08B1D65D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D27548-5F7C-2FCE-BDB5-F20AF5755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F401BD9-9C01-B436-1976-9DB1D6DB3A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5B5D673-503A-8294-6858-6B17E4D8F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082B89-D976-2373-F499-65BBC5F1B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9349D84-F834-3F2B-91FB-6A741907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498E3731-30D3-6474-875D-A6CE66F66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1D81EA3-F186-9609-3CE5-24549D380AB4}"/>
              </a:ext>
            </a:extLst>
          </p:cNvPr>
          <p:cNvSpPr txBox="1"/>
          <p:nvPr/>
        </p:nvSpPr>
        <p:spPr>
          <a:xfrm>
            <a:off x="4700583" y="970251"/>
            <a:ext cx="65748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Che cosa è e che cosa non è democrazia?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36FC4C6-B19C-F9ED-84F1-E01681CF41CF}"/>
              </a:ext>
            </a:extLst>
          </p:cNvPr>
          <p:cNvSpPr txBox="1"/>
          <p:nvPr/>
        </p:nvSpPr>
        <p:spPr>
          <a:xfrm>
            <a:off x="640432" y="5895946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08AD4A0-2390-51FE-60DC-746D3475B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6539" y="1707028"/>
            <a:ext cx="4322923" cy="478092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6156614-BB5C-ABDD-5D41-C968931A39E9}"/>
              </a:ext>
            </a:extLst>
          </p:cNvPr>
          <p:cNvSpPr txBox="1"/>
          <p:nvPr/>
        </p:nvSpPr>
        <p:spPr>
          <a:xfrm>
            <a:off x="644082" y="2330490"/>
            <a:ext cx="306154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Analizza e comprendi il testo</a:t>
            </a:r>
          </a:p>
        </p:txBody>
      </p:sp>
    </p:spTree>
    <p:extLst>
      <p:ext uri="{BB962C8B-B14F-4D97-AF65-F5344CB8AC3E}">
        <p14:creationId xmlns:p14="http://schemas.microsoft.com/office/powerpoint/2010/main" val="2825083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A6D7C-7C6E-89D4-DBAD-47434EB2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BD1EC79-147E-89E6-02A1-1FBC68923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12A3F81-8E24-D507-31CB-774BC8AD1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805E8481-0CED-D197-7B78-E8A136ECE5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078C742-E16E-2EE5-4AF6-39BB21E2A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F4F4541-FEAB-9757-55A0-88AD92CE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8B9CCB7-71A6-3478-87B1-113EA50EE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1616C588-AEAE-163A-1FEB-E9391F070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A553BD1-D31A-D2DF-81AA-0187D7700ACC}"/>
              </a:ext>
            </a:extLst>
          </p:cNvPr>
          <p:cNvSpPr txBox="1"/>
          <p:nvPr/>
        </p:nvSpPr>
        <p:spPr>
          <a:xfrm>
            <a:off x="4700583" y="970251"/>
            <a:ext cx="65748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Hannah Arendt – La banalità del male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046D88E1-1950-E951-2602-CCFB65A3A810}"/>
              </a:ext>
            </a:extLst>
          </p:cNvPr>
          <p:cNvSpPr txBox="1"/>
          <p:nvPr/>
        </p:nvSpPr>
        <p:spPr>
          <a:xfrm>
            <a:off x="640432" y="5895946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68C2CE4-CC89-806D-E4FB-A57DA3B630DC}"/>
              </a:ext>
            </a:extLst>
          </p:cNvPr>
          <p:cNvSpPr txBox="1"/>
          <p:nvPr/>
        </p:nvSpPr>
        <p:spPr>
          <a:xfrm>
            <a:off x="640432" y="2335907"/>
            <a:ext cx="37056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Prendi consapevolezza dei ruoli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e delle responsabilità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EA75666-E128-7DA7-6527-D5A378E2B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562" y="1751992"/>
            <a:ext cx="4961862" cy="483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623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700583" y="970251"/>
            <a:ext cx="60188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Il processo di Adolf Eichmann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640432" y="578764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D2A8192-CB74-683A-5128-D88A4315EF6A}"/>
              </a:ext>
            </a:extLst>
          </p:cNvPr>
          <p:cNvSpPr txBox="1"/>
          <p:nvPr/>
        </p:nvSpPr>
        <p:spPr>
          <a:xfrm>
            <a:off x="640432" y="2080607"/>
            <a:ext cx="561652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Prendi consapevolezza dei ruoli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e delle responsabilità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700" dirty="0">
              <a:solidFill>
                <a:prstClr val="black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7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700" b="1" i="1" dirty="0">
              <a:solidFill>
                <a:prstClr val="black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7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700" b="1" i="1" dirty="0">
              <a:solidFill>
                <a:prstClr val="black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«Se esisteva una scappatoia a quella legge, doveva esistere una </a:t>
            </a:r>
            <a:r>
              <a:rPr lang="it-IT" sz="1700" b="1" i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scappatoia anche </a:t>
            </a:r>
            <a:r>
              <a:rPr kumimoji="0" lang="it-IT" sz="17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per tutte le altre leggi»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700" dirty="0">
              <a:solidFill>
                <a:prstClr val="black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it-IT" sz="1700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  <a:hlinkClick r:id="rId3"/>
              </a:rPr>
              <a:t>https://www.raiplay.it/video/2018/01/Passato-e-Presente---Eichmann-il-contabile-dello-sterminio---26012018-372446b9-712b-4820-807b-f5b988863462.html</a:t>
            </a:r>
            <a:endParaRPr lang="it-IT" sz="1700" dirty="0">
              <a:solidFill>
                <a:prstClr val="black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endParaRPr kumimoji="0" lang="it-IT" sz="17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87F72E8-46F8-F964-06B9-D34F7B625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8491" y="2128687"/>
            <a:ext cx="3404310" cy="342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19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ECC3-EB8A-EDE0-8226-8E2E2B9A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4E1132-F5FE-E47F-BB67-ED1F9BA72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3125DA-62A3-7C5C-40F2-990147B6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F5E7A5-9035-94F9-AE37-4289F106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B2294B-4746-1EB9-29D3-7E7C8007A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A8508B-44F1-D38C-8523-F42B88AF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7F6D36-DA54-310E-9C13-07C93A440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932FE3F-9123-853D-003A-2314F1F7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C415020-D058-A429-B565-075782EAC5E6}"/>
              </a:ext>
            </a:extLst>
          </p:cNvPr>
          <p:cNvSpPr txBox="1"/>
          <p:nvPr/>
        </p:nvSpPr>
        <p:spPr>
          <a:xfrm>
            <a:off x="4700583" y="970251"/>
            <a:ext cx="60188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La teoria delle finestre rotte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E55A42D-8A10-1A70-3C3D-AF5D6505332A}"/>
              </a:ext>
            </a:extLst>
          </p:cNvPr>
          <p:cNvSpPr txBox="1"/>
          <p:nvPr/>
        </p:nvSpPr>
        <p:spPr>
          <a:xfrm>
            <a:off x="640432" y="5681964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D2A8192-CB74-683A-5128-D88A4315EF6A}"/>
              </a:ext>
            </a:extLst>
          </p:cNvPr>
          <p:cNvSpPr txBox="1"/>
          <p:nvPr/>
        </p:nvSpPr>
        <p:spPr>
          <a:xfrm>
            <a:off x="640432" y="2479722"/>
            <a:ext cx="480487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7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  <a:hlinkClick r:id="rId3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700" dirty="0">
              <a:solidFill>
                <a:prstClr val="black"/>
              </a:solidFill>
              <a:latin typeface="Palatino Linotype" panose="02040502050505030304" pitchFamily="18" charset="0"/>
              <a:cs typeface="Times New Roman" panose="02020603050405020304" pitchFamily="18" charset="0"/>
              <a:hlinkClick r:id="rId3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7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  <a:hlinkClick r:id="rId3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700" dirty="0">
              <a:solidFill>
                <a:prstClr val="black"/>
              </a:solidFill>
              <a:latin typeface="Palatino Linotype" panose="02040502050505030304" pitchFamily="18" charset="0"/>
              <a:cs typeface="Times New Roman" panose="02020603050405020304" pitchFamily="18" charset="0"/>
              <a:hlinkClick r:id="rId3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7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  <a:hlinkClick r:id="rId3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  <a:hlinkClick r:id="rId3"/>
              </a:rPr>
              <a:t>https://www.poliziapenitenziaria.it/la-teoria-delle-finestre-rotte</a:t>
            </a:r>
            <a:endParaRPr kumimoji="0" lang="it-IT" sz="17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7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AE78EAE-4B9F-0216-A1FE-487344C5F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475" y="2354452"/>
            <a:ext cx="4448040" cy="263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38935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Widescreen</PresentationFormat>
  <Paragraphs>31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Palatino Linotype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Chiara Bonaventura</dc:creator>
  <cp:lastModifiedBy>Chiara Bonaventura</cp:lastModifiedBy>
  <cp:revision>9</cp:revision>
  <dcterms:created xsi:type="dcterms:W3CDTF">2025-11-19T11:52:10Z</dcterms:created>
  <dcterms:modified xsi:type="dcterms:W3CDTF">2025-11-20T08:00:01Z</dcterms:modified>
</cp:coreProperties>
</file>