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88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28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37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090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90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443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303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24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34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15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15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62B4C-251D-4868-BD3D-F1E129B5DCAC}" type="datetimeFigureOut">
              <a:rPr lang="it-IT" smtClean="0"/>
              <a:t>05/11/2025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47D54-26C0-4CAC-9ABC-C564C1A940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25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Origine e inserzione muscoli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452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963" y="0"/>
            <a:ext cx="56800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791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40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985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Origine e inserzione muscoli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Origine e inserzione muscoli</dc:title>
  <dc:creator>Tiziana</dc:creator>
  <cp:lastModifiedBy>Tiziana</cp:lastModifiedBy>
  <cp:revision>2</cp:revision>
  <dcterms:created xsi:type="dcterms:W3CDTF">2025-11-05T09:55:42Z</dcterms:created>
  <dcterms:modified xsi:type="dcterms:W3CDTF">2025-11-05T09:56:07Z</dcterms:modified>
</cp:coreProperties>
</file>