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photoAlbum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27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D51E3-4AE8-4DB2-B4C8-B06D4DEADEB7}" type="datetimeFigureOut">
              <a:rPr lang="it-IT" smtClean="0"/>
              <a:t>13/11/2025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FFA4E-FF78-4730-AB1B-D4248E86F00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91213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D51E3-4AE8-4DB2-B4C8-B06D4DEADEB7}" type="datetimeFigureOut">
              <a:rPr lang="it-IT" smtClean="0"/>
              <a:t>13/11/2025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FFA4E-FF78-4730-AB1B-D4248E86F00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8814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D51E3-4AE8-4DB2-B4C8-B06D4DEADEB7}" type="datetimeFigureOut">
              <a:rPr lang="it-IT" smtClean="0"/>
              <a:t>13/11/2025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FFA4E-FF78-4730-AB1B-D4248E86F00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2936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D51E3-4AE8-4DB2-B4C8-B06D4DEADEB7}" type="datetimeFigureOut">
              <a:rPr lang="it-IT" smtClean="0"/>
              <a:t>13/11/2025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FFA4E-FF78-4730-AB1B-D4248E86F00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2774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D51E3-4AE8-4DB2-B4C8-B06D4DEADEB7}" type="datetimeFigureOut">
              <a:rPr lang="it-IT" smtClean="0"/>
              <a:t>13/11/2025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FFA4E-FF78-4730-AB1B-D4248E86F00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8700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D51E3-4AE8-4DB2-B4C8-B06D4DEADEB7}" type="datetimeFigureOut">
              <a:rPr lang="it-IT" smtClean="0"/>
              <a:t>13/11/2025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FFA4E-FF78-4730-AB1B-D4248E86F00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43064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D51E3-4AE8-4DB2-B4C8-B06D4DEADEB7}" type="datetimeFigureOut">
              <a:rPr lang="it-IT" smtClean="0"/>
              <a:t>13/11/2025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FFA4E-FF78-4730-AB1B-D4248E86F00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8622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D51E3-4AE8-4DB2-B4C8-B06D4DEADEB7}" type="datetimeFigureOut">
              <a:rPr lang="it-IT" smtClean="0"/>
              <a:t>13/11/2025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FFA4E-FF78-4730-AB1B-D4248E86F00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79988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D51E3-4AE8-4DB2-B4C8-B06D4DEADEB7}" type="datetimeFigureOut">
              <a:rPr lang="it-IT" smtClean="0"/>
              <a:t>13/11/2025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FFA4E-FF78-4730-AB1B-D4248E86F00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5051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D51E3-4AE8-4DB2-B4C8-B06D4DEADEB7}" type="datetimeFigureOut">
              <a:rPr lang="it-IT" smtClean="0"/>
              <a:t>13/11/2025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FFA4E-FF78-4730-AB1B-D4248E86F00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0335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D51E3-4AE8-4DB2-B4C8-B06D4DEADEB7}" type="datetimeFigureOut">
              <a:rPr lang="it-IT" smtClean="0"/>
              <a:t>13/11/2025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FFA4E-FF78-4730-AB1B-D4248E86F00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47764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1D51E3-4AE8-4DB2-B4C8-B06D4DEADEB7}" type="datetimeFigureOut">
              <a:rPr lang="it-IT" smtClean="0"/>
              <a:t>13/11/2025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6FFA4E-FF78-4730-AB1B-D4248E86F00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710456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Schemi Motori primari:</a:t>
            </a:r>
            <a:br>
              <a:rPr lang="it-IT" dirty="0" smtClean="0"/>
            </a:br>
            <a:r>
              <a:rPr lang="it-IT" dirty="0" smtClean="0"/>
              <a:t>Capacità motorie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82597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4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913" y="0"/>
            <a:ext cx="495617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71161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4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913" y="0"/>
            <a:ext cx="495617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09105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4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50" y="0"/>
            <a:ext cx="50927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9448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4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913" y="0"/>
            <a:ext cx="495617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7400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4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913" y="0"/>
            <a:ext cx="495617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62969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5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913" y="0"/>
            <a:ext cx="495617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974325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5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913" y="0"/>
            <a:ext cx="495617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404850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Office PowerPoint</Application>
  <PresentationFormat>Widescreen</PresentationFormat>
  <Paragraphs>1</Paragraphs>
  <Slides>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di Office</vt:lpstr>
      <vt:lpstr>Schemi Motori primari: Capacità motorie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Schemi Motori primari: Capacità motorie</dc:title>
  <dc:creator>Tiziana</dc:creator>
  <cp:lastModifiedBy>Account Microsoft</cp:lastModifiedBy>
  <cp:revision>2</cp:revision>
  <dcterms:created xsi:type="dcterms:W3CDTF">2025-11-13T20:24:10Z</dcterms:created>
  <dcterms:modified xsi:type="dcterms:W3CDTF">2025-11-13T22:09:50Z</dcterms:modified>
</cp:coreProperties>
</file>