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DBEEA-FB94-493F-8EC4-3965E1D7FC9D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26B6-0F26-4CFF-85DD-776737340F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436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DBEEA-FB94-493F-8EC4-3965E1D7FC9D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26B6-0F26-4CFF-85DD-776737340F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2628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DBEEA-FB94-493F-8EC4-3965E1D7FC9D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26B6-0F26-4CFF-85DD-776737340F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513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DBEEA-FB94-493F-8EC4-3965E1D7FC9D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26B6-0F26-4CFF-85DD-776737340F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5686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DBEEA-FB94-493F-8EC4-3965E1D7FC9D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26B6-0F26-4CFF-85DD-776737340F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4080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DBEEA-FB94-493F-8EC4-3965E1D7FC9D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26B6-0F26-4CFF-85DD-776737340F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8866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DBEEA-FB94-493F-8EC4-3965E1D7FC9D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26B6-0F26-4CFF-85DD-776737340F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3049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DBEEA-FB94-493F-8EC4-3965E1D7FC9D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26B6-0F26-4CFF-85DD-776737340F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9885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DBEEA-FB94-493F-8EC4-3965E1D7FC9D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26B6-0F26-4CFF-85DD-776737340F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6557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DBEEA-FB94-493F-8EC4-3965E1D7FC9D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26B6-0F26-4CFF-85DD-776737340F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8566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DBEEA-FB94-493F-8EC4-3965E1D7FC9D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26B6-0F26-4CFF-85DD-776737340F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019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EEA-FB94-493F-8EC4-3965E1D7FC9D}" type="datetimeFigureOut">
              <a:rPr lang="it-IT" smtClean="0"/>
              <a:t>27/12/2025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826B6-0F26-4CFF-85DD-776737340F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28815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Concetto di allenamento, </a:t>
            </a:r>
            <a:r>
              <a:rPr lang="it-IT" dirty="0" err="1" smtClean="0"/>
              <a:t>supercompensazione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40610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7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913" y="0"/>
            <a:ext cx="49545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9337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7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913" y="0"/>
            <a:ext cx="49545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8001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7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913" y="0"/>
            <a:ext cx="49545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6015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7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913" y="0"/>
            <a:ext cx="49545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6340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7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9778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7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6632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7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6665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7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38" y="0"/>
            <a:ext cx="51641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2730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7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3669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7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5030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8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3600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8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6475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8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5065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8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4523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8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68979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Widescreen</PresentationFormat>
  <Paragraphs>1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di Office</vt:lpstr>
      <vt:lpstr>Concetto di allenamento, supercompensazione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Concetto di allenamento, supercompensazione</dc:title>
  <dc:creator>Account Microsoft</dc:creator>
  <cp:lastModifiedBy>Account Microsoft</cp:lastModifiedBy>
  <cp:revision>1</cp:revision>
  <dcterms:created xsi:type="dcterms:W3CDTF">2025-12-27T13:58:42Z</dcterms:created>
  <dcterms:modified xsi:type="dcterms:W3CDTF">2025-12-27T13:59:12Z</dcterms:modified>
</cp:coreProperties>
</file>