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photoAlbum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24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8390-85BF-47D5-8D40-125E4EC49CAF}" type="datetimeFigureOut">
              <a:rPr lang="it-IT" smtClean="0"/>
              <a:t>07/02/2026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75520-C28F-43E3-87FA-B85ABF9188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0358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8390-85BF-47D5-8D40-125E4EC49CAF}" type="datetimeFigureOut">
              <a:rPr lang="it-IT" smtClean="0"/>
              <a:t>07/02/2026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75520-C28F-43E3-87FA-B85ABF9188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3261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8390-85BF-47D5-8D40-125E4EC49CAF}" type="datetimeFigureOut">
              <a:rPr lang="it-IT" smtClean="0"/>
              <a:t>07/02/2026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75520-C28F-43E3-87FA-B85ABF9188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4630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8390-85BF-47D5-8D40-125E4EC49CAF}" type="datetimeFigureOut">
              <a:rPr lang="it-IT" smtClean="0"/>
              <a:t>07/02/2026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75520-C28F-43E3-87FA-B85ABF9188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1188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8390-85BF-47D5-8D40-125E4EC49CAF}" type="datetimeFigureOut">
              <a:rPr lang="it-IT" smtClean="0"/>
              <a:t>07/02/2026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75520-C28F-43E3-87FA-B85ABF9188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5030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8390-85BF-47D5-8D40-125E4EC49CAF}" type="datetimeFigureOut">
              <a:rPr lang="it-IT" smtClean="0"/>
              <a:t>07/02/2026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75520-C28F-43E3-87FA-B85ABF9188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4357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8390-85BF-47D5-8D40-125E4EC49CAF}" type="datetimeFigureOut">
              <a:rPr lang="it-IT" smtClean="0"/>
              <a:t>07/02/2026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75520-C28F-43E3-87FA-B85ABF9188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7550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8390-85BF-47D5-8D40-125E4EC49CAF}" type="datetimeFigureOut">
              <a:rPr lang="it-IT" smtClean="0"/>
              <a:t>07/02/2026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75520-C28F-43E3-87FA-B85ABF9188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1301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8390-85BF-47D5-8D40-125E4EC49CAF}" type="datetimeFigureOut">
              <a:rPr lang="it-IT" smtClean="0"/>
              <a:t>07/02/2026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75520-C28F-43E3-87FA-B85ABF9188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7070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8390-85BF-47D5-8D40-125E4EC49CAF}" type="datetimeFigureOut">
              <a:rPr lang="it-IT" smtClean="0"/>
              <a:t>07/02/2026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75520-C28F-43E3-87FA-B85ABF9188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8717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8390-85BF-47D5-8D40-125E4EC49CAF}" type="datetimeFigureOut">
              <a:rPr lang="it-IT" smtClean="0"/>
              <a:t>07/02/2026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75520-C28F-43E3-87FA-B85ABF9188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9816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E18390-85BF-47D5-8D40-125E4EC49CAF}" type="datetimeFigureOut">
              <a:rPr lang="it-IT" smtClean="0"/>
              <a:t>07/02/2026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75520-C28F-43E3-87FA-B85ABF9188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83071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Fattori che influenzano la prestazione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9914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7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19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7752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7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19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168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7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19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1020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7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19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3339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8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19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8954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8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19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5922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8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19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2879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Widescreen</PresentationFormat>
  <Paragraphs>1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di Office</vt:lpstr>
      <vt:lpstr>Fattori che influenzano la prestazione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Fattori che influenzano la prestazione</dc:title>
  <dc:creator>Account Microsoft</dc:creator>
  <cp:lastModifiedBy>Account Microsoft</cp:lastModifiedBy>
  <cp:revision>1</cp:revision>
  <dcterms:created xsi:type="dcterms:W3CDTF">2026-02-07T15:22:14Z</dcterms:created>
  <dcterms:modified xsi:type="dcterms:W3CDTF">2026-02-07T15:22:31Z</dcterms:modified>
</cp:coreProperties>
</file>