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135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5956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095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085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3584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303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855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383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62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9933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5890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44766-074D-45FF-9482-D18957DF4D96}" type="datetimeFigureOut">
              <a:rPr lang="it-IT" smtClean="0"/>
              <a:t>07/03/2026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A0E16-D79A-47D9-9D81-393EC1FA7A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94931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Cardiofitness e rendimento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56821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2976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638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9477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213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469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952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0460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5961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4170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9460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87903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di Office</vt:lpstr>
      <vt:lpstr>Cardiofitness e rendimento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Cardiofitness e rendimento </dc:title>
  <dc:creator>Account Microsoft</dc:creator>
  <cp:lastModifiedBy>Account Microsoft</cp:lastModifiedBy>
  <cp:revision>1</cp:revision>
  <dcterms:created xsi:type="dcterms:W3CDTF">2026-03-07T16:49:44Z</dcterms:created>
  <dcterms:modified xsi:type="dcterms:W3CDTF">2026-03-07T16:50:02Z</dcterms:modified>
</cp:coreProperties>
</file>