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4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5864CA69-2A2D-CE8E-1738-8A85F4E3C1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4ECA341B-6587-D0B4-4F2A-42431A92C5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18824EE1-85DA-6B53-BAB0-7A73410D9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03CFA-1EC8-4221-9BF5-39677C013C60}" type="datetimeFigureOut">
              <a:rPr lang="it-IT" smtClean="0"/>
              <a:t>19/03/2026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39426822-B6E3-D792-19B4-1B52AEE5F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539CA971-5FC1-7E3E-B65A-29EFF5F1A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06D-6370-4A2F-92C5-0C2C508BE2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8569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ADCD21AD-CE08-DA9A-12A4-9ED77A1D6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7313C75B-C78A-0E2F-D6D2-4BEA65107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6580F5CB-7E63-273B-64C5-7D156E0AE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03CFA-1EC8-4221-9BF5-39677C013C60}" type="datetimeFigureOut">
              <a:rPr lang="it-IT" smtClean="0"/>
              <a:t>19/03/2026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69256B76-B16E-E894-C291-76DD55B57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00AA74A5-1990-54BB-DB09-D8439FD86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06D-6370-4A2F-92C5-0C2C508BE2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347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8911BED6-4FB2-0146-B89B-CF4FF71DF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AF618564-814E-626B-B265-A12845067A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C5747729-BD80-7710-45A5-F36C38392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03CFA-1EC8-4221-9BF5-39677C013C60}" type="datetimeFigureOut">
              <a:rPr lang="it-IT" smtClean="0"/>
              <a:t>19/03/2026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C976B148-8914-7CA2-6F29-35DCA1F13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DE81E239-E578-F48B-9E35-E15F4A259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06D-6370-4A2F-92C5-0C2C508BE2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0558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2DE521F-AEAC-A0E2-CAC2-0EE7AB4ED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4CFA17DC-D0DE-A625-48AB-F090ACD3E4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6A151BF9-47E5-CC8D-6AFC-9DD1409FBD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A26B766C-CD13-FE77-929D-0DA0AE96C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03CFA-1EC8-4221-9BF5-39677C013C60}" type="datetimeFigureOut">
              <a:rPr lang="it-IT" smtClean="0"/>
              <a:t>19/03/2026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65199505-C37A-BD1C-CF60-9BCDF8223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D817FF50-3852-D528-811E-0487713F9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06D-6370-4A2F-92C5-0C2C508BE2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2985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E9F01B7-325F-DD64-738C-1C9501D79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61FCFC58-ECE0-90D2-0EA8-1EEACD7A39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C5F4DD9B-50FA-4591-41AD-909916644F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xmlns="" id="{F38D4221-B1A5-9C2F-9009-C7068AFD1C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xmlns="" id="{E819F84E-4087-4479-A9F6-F9C468B85B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xmlns="" id="{5F41F540-BA82-A348-23FD-C69810A3D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03CFA-1EC8-4221-9BF5-39677C013C60}" type="datetimeFigureOut">
              <a:rPr lang="it-IT" smtClean="0"/>
              <a:t>19/03/2026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xmlns="" id="{E96C1F34-2AC3-837D-0640-888A2FB06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8C34273B-89AE-D1E6-5F74-F5C933C37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06D-6370-4A2F-92C5-0C2C508BE2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1111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B61D4288-32A6-038C-93E2-0C1C6CA8F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xmlns="" id="{A1E2402F-7F0D-2896-1E8D-3BE551FFF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03CFA-1EC8-4221-9BF5-39677C013C60}" type="datetimeFigureOut">
              <a:rPr lang="it-IT" smtClean="0"/>
              <a:t>19/03/2026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xmlns="" id="{ACF3B1F5-CCB5-5F52-203F-83B237273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4C8B32E8-140B-1695-DC61-6F436812D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06D-6370-4A2F-92C5-0C2C508BE2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8967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xmlns="" id="{B88D53A5-0691-48A9-F4EB-E82719614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03CFA-1EC8-4221-9BF5-39677C013C60}" type="datetimeFigureOut">
              <a:rPr lang="it-IT" smtClean="0"/>
              <a:t>19/03/2026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xmlns="" id="{E79AEE37-4E0A-97C4-49EE-E9B98FC72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D1477C41-E1AA-5D20-F733-88322E50F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06D-6370-4A2F-92C5-0C2C508BE2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0591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1535AB0A-49D9-9968-8857-7403CA326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11170194-17AA-7295-512F-EC3645E67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377516DE-705D-0DE9-93A8-F8E742F05D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5B96DD91-8FC3-E8AA-6A6C-A9E7ED99E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03CFA-1EC8-4221-9BF5-39677C013C60}" type="datetimeFigureOut">
              <a:rPr lang="it-IT" smtClean="0"/>
              <a:t>19/03/2026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A1205A96-EF8B-77C2-BBF4-E40A42191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E5DBA268-D991-8DC7-3C9D-FE878FF48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06D-6370-4A2F-92C5-0C2C508BE2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6923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B535831C-DE3C-A0BC-0162-C8C1600BB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xmlns="" id="{978E2EAF-450B-8DB9-1D2C-DEC642EEFB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2A0A0D2E-A011-0E73-0D48-5B9570A7C0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741E0824-D7C6-801B-4A5D-9C4C8D7A0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03CFA-1EC8-4221-9BF5-39677C013C60}" type="datetimeFigureOut">
              <a:rPr lang="it-IT" smtClean="0"/>
              <a:t>19/03/2026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F0CF0242-2A74-8EC1-2638-980C0070D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0A92AEF0-7A36-27D4-8D80-4371E05E8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06D-6370-4A2F-92C5-0C2C508BE2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5785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AFAC1CB-0738-2F3C-0D27-AF6865001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F180D68E-85CB-5120-513A-200634158E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3E65791E-D458-42EE-23FE-AD8698C20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03CFA-1EC8-4221-9BF5-39677C013C60}" type="datetimeFigureOut">
              <a:rPr lang="it-IT" smtClean="0"/>
              <a:t>19/03/2026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12B3EB47-DA08-A2DE-716F-18CBB3E75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EA142BE9-3350-0704-5387-0C7BF7220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06D-6370-4A2F-92C5-0C2C508BE2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6838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xmlns="" id="{A05805AD-D5DF-8158-EEDC-80A0C4D538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B6067814-40E3-15D3-E8FC-554310E6CF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F8BE7592-8773-ACA3-4F04-C9297FD7A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03CFA-1EC8-4221-9BF5-39677C013C60}" type="datetimeFigureOut">
              <a:rPr lang="it-IT" smtClean="0"/>
              <a:t>19/03/2026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C69A115C-09F3-7096-06A6-C6AD5050A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9EC034B3-800D-FA26-CA7B-2A7218A7D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06D-6370-4A2F-92C5-0C2C508BE2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8846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xmlns="" id="{1B54E96A-3CF9-4756-C2A9-18503E1D4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24C0A97A-7FCF-FD05-2C60-4D7D2E30D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65E159D7-23E6-39D5-0EF1-8FCE4CACBF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03CFA-1EC8-4221-9BF5-39677C013C60}" type="datetimeFigureOut">
              <a:rPr lang="it-IT" smtClean="0"/>
              <a:t>19/03/2026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5A33A881-549A-A897-28C2-64B4F200EE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F736C507-E039-AF50-6AB4-69FF3D07CC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1306D-6370-4A2F-92C5-0C2C508BE2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68100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F2C4480D-FE12-2674-702C-699CDE5852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/>
              <a:t>Doping </a:t>
            </a:r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3F39F3DD-92E8-8BB7-DDC4-830F866600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4754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63">
            <a:extLst>
              <a:ext uri="{FF2B5EF4-FFF2-40B4-BE49-F238E27FC236}">
                <a16:creationId xmlns:a16="http://schemas.microsoft.com/office/drawing/2014/main" xmlns="" id="{3AF1ABB9-80D5-ED1C-2F6C-96B4AC61C2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526" y="246491"/>
            <a:ext cx="513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656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64">
            <a:extLst>
              <a:ext uri="{FF2B5EF4-FFF2-40B4-BE49-F238E27FC236}">
                <a16:creationId xmlns:a16="http://schemas.microsoft.com/office/drawing/2014/main" xmlns="" id="{4D941F31-69E3-F603-3F77-B3F06659B09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600" y="0"/>
            <a:ext cx="513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977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65">
            <a:extLst>
              <a:ext uri="{FF2B5EF4-FFF2-40B4-BE49-F238E27FC236}">
                <a16:creationId xmlns:a16="http://schemas.microsoft.com/office/drawing/2014/main" xmlns="" id="{EBA25AC4-1674-AC2A-9F72-5F4F28B88F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600" y="0"/>
            <a:ext cx="513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262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66">
            <a:extLst>
              <a:ext uri="{FF2B5EF4-FFF2-40B4-BE49-F238E27FC236}">
                <a16:creationId xmlns:a16="http://schemas.microsoft.com/office/drawing/2014/main" xmlns="" id="{A6962645-6A2B-BC29-0ADC-8EDD82CBA0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600" y="79513"/>
            <a:ext cx="513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3186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</Words>
  <Application>Microsoft Office PowerPoint</Application>
  <PresentationFormat>Widescreen</PresentationFormat>
  <Paragraphs>1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di Office</vt:lpstr>
      <vt:lpstr>Doping 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Doping </dc:title>
  <dc:creator>Tiziana Dunil</dc:creator>
  <cp:lastModifiedBy>Account Microsoft</cp:lastModifiedBy>
  <cp:revision>4</cp:revision>
  <dcterms:created xsi:type="dcterms:W3CDTF">2025-10-20T09:03:30Z</dcterms:created>
  <dcterms:modified xsi:type="dcterms:W3CDTF">2026-03-19T10:31:44Z</dcterms:modified>
</cp:coreProperties>
</file>