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69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526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28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28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172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916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01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844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331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1477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26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073EB-1794-455C-960D-53C2738AB866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A811A-AA9A-4099-82AA-793F0B9933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53069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Il primo soccorso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197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665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789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81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259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145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66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3602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618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882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436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0"/>
            <a:ext cx="495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13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Il primo soccorso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primo soccorso</dc:title>
  <dc:creator>Account Microsoft</dc:creator>
  <cp:lastModifiedBy>Account Microsoft</cp:lastModifiedBy>
  <cp:revision>1</cp:revision>
  <dcterms:created xsi:type="dcterms:W3CDTF">2025-12-27T14:07:57Z</dcterms:created>
  <dcterms:modified xsi:type="dcterms:W3CDTF">2025-12-27T14:08:05Z</dcterms:modified>
</cp:coreProperties>
</file>