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81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36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93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862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1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243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720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79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12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15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52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7B3E1-1E5A-4D51-9D20-D53244B1D14A}" type="datetimeFigureOut">
              <a:rPr lang="it-IT" smtClean="0"/>
              <a:t>11/01/2026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5B700-7B6C-4F78-8021-43DBC1196F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799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Pallavolo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190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0"/>
            <a:ext cx="4951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18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0"/>
            <a:ext cx="4951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471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Pallavolo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Pallavolo </dc:title>
  <dc:creator>Account Microsoft</dc:creator>
  <cp:lastModifiedBy>Account Microsoft</cp:lastModifiedBy>
  <cp:revision>1</cp:revision>
  <dcterms:created xsi:type="dcterms:W3CDTF">2026-01-11T14:39:13Z</dcterms:created>
  <dcterms:modified xsi:type="dcterms:W3CDTF">2026-01-11T14:39:38Z</dcterms:modified>
</cp:coreProperties>
</file>