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photoAlbum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24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AAA39-D134-4B0D-A601-B206E6B5F36E}" type="datetimeFigureOut">
              <a:rPr lang="it-IT" smtClean="0"/>
              <a:t>01/03/2026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EAB32-EF12-4630-BD2B-C2904C2EAF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0953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AAA39-D134-4B0D-A601-B206E6B5F36E}" type="datetimeFigureOut">
              <a:rPr lang="it-IT" smtClean="0"/>
              <a:t>01/03/2026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EAB32-EF12-4630-BD2B-C2904C2EAF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8575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AAA39-D134-4B0D-A601-B206E6B5F36E}" type="datetimeFigureOut">
              <a:rPr lang="it-IT" smtClean="0"/>
              <a:t>01/03/2026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EAB32-EF12-4630-BD2B-C2904C2EAF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2859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AAA39-D134-4B0D-A601-B206E6B5F36E}" type="datetimeFigureOut">
              <a:rPr lang="it-IT" smtClean="0"/>
              <a:t>01/03/2026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EAB32-EF12-4630-BD2B-C2904C2EAF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074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AAA39-D134-4B0D-A601-B206E6B5F36E}" type="datetimeFigureOut">
              <a:rPr lang="it-IT" smtClean="0"/>
              <a:t>01/03/2026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EAB32-EF12-4630-BD2B-C2904C2EAF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2189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AAA39-D134-4B0D-A601-B206E6B5F36E}" type="datetimeFigureOut">
              <a:rPr lang="it-IT" smtClean="0"/>
              <a:t>01/03/2026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EAB32-EF12-4630-BD2B-C2904C2EAF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9718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AAA39-D134-4B0D-A601-B206E6B5F36E}" type="datetimeFigureOut">
              <a:rPr lang="it-IT" smtClean="0"/>
              <a:t>01/03/2026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EAB32-EF12-4630-BD2B-C2904C2EAF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28250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AAA39-D134-4B0D-A601-B206E6B5F36E}" type="datetimeFigureOut">
              <a:rPr lang="it-IT" smtClean="0"/>
              <a:t>01/03/2026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EAB32-EF12-4630-BD2B-C2904C2EAF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5982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AAA39-D134-4B0D-A601-B206E6B5F36E}" type="datetimeFigureOut">
              <a:rPr lang="it-IT" smtClean="0"/>
              <a:t>01/03/2026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EAB32-EF12-4630-BD2B-C2904C2EAF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4587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AAA39-D134-4B0D-A601-B206E6B5F36E}" type="datetimeFigureOut">
              <a:rPr lang="it-IT" smtClean="0"/>
              <a:t>01/03/2026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EAB32-EF12-4630-BD2B-C2904C2EAF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0707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AAA39-D134-4B0D-A601-B206E6B5F36E}" type="datetimeFigureOut">
              <a:rPr lang="it-IT" smtClean="0"/>
              <a:t>01/03/2026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EAB32-EF12-4630-BD2B-C2904C2EAF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16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AAA39-D134-4B0D-A601-B206E6B5F36E}" type="datetimeFigureOut">
              <a:rPr lang="it-IT" smtClean="0"/>
              <a:t>01/03/2026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6EAB32-EF12-4630-BD2B-C2904C2EAF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12099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Il </a:t>
            </a:r>
            <a:r>
              <a:rPr lang="it-IT" smtClean="0"/>
              <a:t>cuore d’atleta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smtClean="0"/>
              <a:t>di Account Microsoft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6482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9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075" y="0"/>
            <a:ext cx="51498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1599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9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075" y="0"/>
            <a:ext cx="51498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5420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9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075" y="0"/>
            <a:ext cx="51498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4315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9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075" y="0"/>
            <a:ext cx="51498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11608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9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075" y="0"/>
            <a:ext cx="51498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59847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ag9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075" y="0"/>
            <a:ext cx="51498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621491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Office PowerPoint</Application>
  <PresentationFormat>Widescreen</PresentationFormat>
  <Paragraphs>2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di Office</vt:lpstr>
      <vt:lpstr>Il cuore d’atleta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Album foto</dc:title>
  <dc:creator>Account Microsoft</dc:creator>
  <cp:lastModifiedBy>Account Microsoft</cp:lastModifiedBy>
  <cp:revision>2</cp:revision>
  <dcterms:created xsi:type="dcterms:W3CDTF">2026-02-26T12:17:49Z</dcterms:created>
  <dcterms:modified xsi:type="dcterms:W3CDTF">2026-03-01T13:41:39Z</dcterms:modified>
</cp:coreProperties>
</file>