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745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7000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759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909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6609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909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9503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9569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73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616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95E0E-A47E-4925-A3D2-84FA108A1B05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2E4B-3197-42B3-9F04-564A7F960E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3997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6351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13" y="0"/>
            <a:ext cx="51593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451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13" y="0"/>
            <a:ext cx="51593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5222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13" y="0"/>
            <a:ext cx="51593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766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1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13" y="0"/>
            <a:ext cx="51593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2610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244" y="0"/>
            <a:ext cx="5125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051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244" y="0"/>
            <a:ext cx="5125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6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Fc max – VO2max</dc:title>
  <dc:creator>Account Microsoft</dc:creator>
  <cp:lastModifiedBy>Account Microsoft</cp:lastModifiedBy>
  <cp:revision>3</cp:revision>
  <dcterms:created xsi:type="dcterms:W3CDTF">2026-04-14T07:32:17Z</dcterms:created>
  <dcterms:modified xsi:type="dcterms:W3CDTF">2026-04-22T10:04:32Z</dcterms:modified>
</cp:coreProperties>
</file>