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4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000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759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09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660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09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950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56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3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616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95E0E-A47E-4925-A3D2-84FA108A1B05}" type="datetimeFigureOut">
              <a:rPr lang="it-IT" smtClean="0"/>
              <a:t>14/04/2026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3997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Fc</a:t>
            </a:r>
            <a:r>
              <a:rPr lang="it-IT" dirty="0" smtClean="0"/>
              <a:t> </a:t>
            </a:r>
            <a:r>
              <a:rPr lang="it-IT" dirty="0" err="1" smtClean="0"/>
              <a:t>max</a:t>
            </a:r>
            <a:r>
              <a:rPr lang="it-IT" dirty="0" smtClean="0"/>
              <a:t> – VO2max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01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35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51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22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76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2610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Fc max – VO2max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 max – VO2max</dc:title>
  <dc:creator>Account Microsoft</dc:creator>
  <cp:lastModifiedBy>Account Microsoft</cp:lastModifiedBy>
  <cp:revision>1</cp:revision>
  <dcterms:created xsi:type="dcterms:W3CDTF">2026-04-14T07:32:17Z</dcterms:created>
  <dcterms:modified xsi:type="dcterms:W3CDTF">2026-04-14T07:32:39Z</dcterms:modified>
</cp:coreProperties>
</file>