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76FB-43AA-4C17-8CCE-64093963323E}" type="datetimeFigureOut">
              <a:rPr lang="it-IT" smtClean="0"/>
              <a:t>09/11/2025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E8A4A-A273-4B5D-81E6-EB0284CE9B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0933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76FB-43AA-4C17-8CCE-64093963323E}" type="datetimeFigureOut">
              <a:rPr lang="it-IT" smtClean="0"/>
              <a:t>09/11/2025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E8A4A-A273-4B5D-81E6-EB0284CE9B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2721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76FB-43AA-4C17-8CCE-64093963323E}" type="datetimeFigureOut">
              <a:rPr lang="it-IT" smtClean="0"/>
              <a:t>09/11/2025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E8A4A-A273-4B5D-81E6-EB0284CE9B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0884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76FB-43AA-4C17-8CCE-64093963323E}" type="datetimeFigureOut">
              <a:rPr lang="it-IT" smtClean="0"/>
              <a:t>09/11/2025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E8A4A-A273-4B5D-81E6-EB0284CE9B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7010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76FB-43AA-4C17-8CCE-64093963323E}" type="datetimeFigureOut">
              <a:rPr lang="it-IT" smtClean="0"/>
              <a:t>09/11/2025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E8A4A-A273-4B5D-81E6-EB0284CE9B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694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76FB-43AA-4C17-8CCE-64093963323E}" type="datetimeFigureOut">
              <a:rPr lang="it-IT" smtClean="0"/>
              <a:t>09/11/2025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E8A4A-A273-4B5D-81E6-EB0284CE9B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986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76FB-43AA-4C17-8CCE-64093963323E}" type="datetimeFigureOut">
              <a:rPr lang="it-IT" smtClean="0"/>
              <a:t>09/11/2025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E8A4A-A273-4B5D-81E6-EB0284CE9B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9113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76FB-43AA-4C17-8CCE-64093963323E}" type="datetimeFigureOut">
              <a:rPr lang="it-IT" smtClean="0"/>
              <a:t>09/11/2025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E8A4A-A273-4B5D-81E6-EB0284CE9B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084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76FB-43AA-4C17-8CCE-64093963323E}" type="datetimeFigureOut">
              <a:rPr lang="it-IT" smtClean="0"/>
              <a:t>09/11/2025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E8A4A-A273-4B5D-81E6-EB0284CE9B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5131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76FB-43AA-4C17-8CCE-64093963323E}" type="datetimeFigureOut">
              <a:rPr lang="it-IT" smtClean="0"/>
              <a:t>09/11/2025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E8A4A-A273-4B5D-81E6-EB0284CE9B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64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76FB-43AA-4C17-8CCE-64093963323E}" type="datetimeFigureOut">
              <a:rPr lang="it-IT" smtClean="0"/>
              <a:t>09/11/2025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E8A4A-A273-4B5D-81E6-EB0284CE9B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303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776FB-43AA-4C17-8CCE-64093963323E}" type="datetimeFigureOut">
              <a:rPr lang="it-IT" smtClean="0"/>
              <a:t>09/11/2025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E8A4A-A273-4B5D-81E6-EB0284CE9B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58308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Sforzo aerobico e anaerobico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511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0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863" y="0"/>
            <a:ext cx="49926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4611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013" y="0"/>
            <a:ext cx="48799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7950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100" y="0"/>
            <a:ext cx="47498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6037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0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695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0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66935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di Office</vt:lpstr>
      <vt:lpstr>Sforzo aerobico e anaerobico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Sforzo aerobico e anaerobico</dc:title>
  <dc:creator>Tiziana</dc:creator>
  <cp:lastModifiedBy>Tiziana</cp:lastModifiedBy>
  <cp:revision>1</cp:revision>
  <dcterms:created xsi:type="dcterms:W3CDTF">2025-11-09T12:13:22Z</dcterms:created>
  <dcterms:modified xsi:type="dcterms:W3CDTF">2025-11-09T12:14:07Z</dcterms:modified>
</cp:coreProperties>
</file>