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60" d="100"/>
          <a:sy n="160" d="100"/>
        </p:scale>
        <p:origin x="-2318" y="-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099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299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08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6288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3689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860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6930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66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976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126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016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8D9A0-C29A-4C66-A670-852AEE326781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E0B8A-4C4B-433C-AD41-C11C062D3C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68143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Capaità</a:t>
            </a:r>
            <a:r>
              <a:rPr lang="it-IT" dirty="0" smtClean="0"/>
              <a:t> aerobica e </a:t>
            </a:r>
            <a:r>
              <a:rPr lang="it-IT" smtClean="0"/>
              <a:t>potenza aerobica</a:t>
            </a:r>
            <a:br>
              <a:rPr lang="it-IT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2700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88" y="0"/>
            <a:ext cx="51260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433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88" y="0"/>
            <a:ext cx="51260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543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88" y="0"/>
            <a:ext cx="51260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1508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88" y="0"/>
            <a:ext cx="51260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7538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88" y="0"/>
            <a:ext cx="51260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171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88" y="0"/>
            <a:ext cx="51260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06362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Capaità aerobica e potenza aerobica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foto</dc:title>
  <dc:creator>Account Microsoft</dc:creator>
  <cp:lastModifiedBy>Account Microsoft</cp:lastModifiedBy>
  <cp:revision>3</cp:revision>
  <dcterms:created xsi:type="dcterms:W3CDTF">2026-04-28T20:07:51Z</dcterms:created>
  <dcterms:modified xsi:type="dcterms:W3CDTF">2026-04-29T09:55:40Z</dcterms:modified>
</cp:coreProperties>
</file>