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photoAlbum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5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F42402E-2F46-4243-40B2-DB0F420688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6021BF15-70D0-8BD6-66F6-FCF8A5C817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00DC077-39E3-0F62-57C0-27B3FC4BAD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04C71-49DF-4EFD-B5C3-C907FD483869}" type="datetimeFigureOut">
              <a:rPr lang="it-IT" smtClean="0"/>
              <a:t>18/10/2025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0ACD653-24B6-E5CC-8047-1B6EF8E1A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6241799-A3DF-C185-B6F8-23A516377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31877-8648-45D9-B896-D5E41C434D6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45129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73C320C-9916-4578-AE1E-E5AF7A239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0267666-33DB-F7E7-80C8-673E147CBD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DF9949E-A5A2-D2C6-E5D2-E0BAAF3BF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04C71-49DF-4EFD-B5C3-C907FD483869}" type="datetimeFigureOut">
              <a:rPr lang="it-IT" smtClean="0"/>
              <a:t>18/10/2025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A78FB76-DB5B-3D5B-B42D-1B1186E22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C0CA35B-C35D-054C-EB99-01ABCF04F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31877-8648-45D9-B896-D5E41C434D6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17329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946274C-268A-88C7-0EEB-4C1F4CC98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29EE389-C95A-BD87-6668-FCA9664618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9E09064-E4A9-02BD-6868-52A5BE97B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04C71-49DF-4EFD-B5C3-C907FD483869}" type="datetimeFigureOut">
              <a:rPr lang="it-IT" smtClean="0"/>
              <a:t>18/10/2025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9B8C59A-4CDA-566E-9551-575D840AE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3C20A8D-9D0E-CE76-3D3B-25EBFDB5D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31877-8648-45D9-B896-D5E41C434D6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83320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6469EC5-70B8-7631-C506-BF1A51DC8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99BC053-F7D3-A420-823E-6C801D77D5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4CC49A1-72D4-CFA6-8A1E-914B1CEB39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D79CE83-79CB-22F8-8434-7F18671B04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04C71-49DF-4EFD-B5C3-C907FD483869}" type="datetimeFigureOut">
              <a:rPr lang="it-IT" smtClean="0"/>
              <a:t>18/10/2025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327FB17-E41A-9381-1A9C-3496FB535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33A67BD-4B7F-9E17-145F-9BC867586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31877-8648-45D9-B896-D5E41C434D6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16054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AC19DC9-CD8B-5BDF-DFDC-999C26D4B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2333C61-0703-0B4D-6DBC-2896A276C1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532A8820-48FF-CB73-E931-95E3B49B10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416E0688-D532-1FE9-15DF-57E9CAC7C3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4D138A57-3977-0B3B-6B95-99FEE6F440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E96EB912-731D-E4E3-7A95-66960C406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04C71-49DF-4EFD-B5C3-C907FD483869}" type="datetimeFigureOut">
              <a:rPr lang="it-IT" smtClean="0"/>
              <a:t>18/10/2025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9FBC30C0-C5EC-BF70-C444-3D6AD91DC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D71354DD-D4A6-F78B-8622-DD50B2884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31877-8648-45D9-B896-D5E41C434D6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9587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0D080B6-0EBE-0F18-0AC4-20E6FE6AF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A416F239-2A5B-00FD-BC2C-6E549E895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04C71-49DF-4EFD-B5C3-C907FD483869}" type="datetimeFigureOut">
              <a:rPr lang="it-IT" smtClean="0"/>
              <a:t>18/10/2025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C809DCE9-C726-049E-9FDD-11F0FDA8F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D390970-EF45-438C-2461-9F28DF325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31877-8648-45D9-B896-D5E41C434D6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39794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C549AB27-7A1F-7044-1B5E-299A327F1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04C71-49DF-4EFD-B5C3-C907FD483869}" type="datetimeFigureOut">
              <a:rPr lang="it-IT" smtClean="0"/>
              <a:t>18/10/2025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E0FA93E0-9588-3E51-6D27-E6FF9F2C7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D7D5E2A-14C6-4B54-D633-2E6E4117E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31877-8648-45D9-B896-D5E41C434D6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75978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B9915E5-2F68-FF0D-9924-0D59BE84D4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E797D01-F29C-92DF-276C-64B988ACE3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B6219AD-D545-1F1F-6764-8F50D0EEB4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401E312-A767-1842-8E35-EF31195C7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04C71-49DF-4EFD-B5C3-C907FD483869}" type="datetimeFigureOut">
              <a:rPr lang="it-IT" smtClean="0"/>
              <a:t>18/10/2025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E53B3DE-0E60-B67D-56C9-82177C03F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A9F3845-A78A-9C29-9F29-FBE88599F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31877-8648-45D9-B896-D5E41C434D6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08750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819D14C-D1A7-D5AD-A43B-53EA1F96A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9019387D-C25E-EE57-AD04-ABEA526346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1F8723D-B605-349E-2ACE-6DF03A2E0C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F470436-F671-3556-7C72-99016AB22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04C71-49DF-4EFD-B5C3-C907FD483869}" type="datetimeFigureOut">
              <a:rPr lang="it-IT" smtClean="0"/>
              <a:t>18/10/2025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AC0CC7E-9033-9FAE-A787-8EE76008E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C5B3B7C-77D1-DD54-3FB4-5AC2DAAA6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31877-8648-45D9-B896-D5E41C434D6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96587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9929011-B191-4434-6C2A-F7B573574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A760DA50-7937-8A83-05FB-E20E92D954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814C472-0A53-2568-E8AB-35F557168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04C71-49DF-4EFD-B5C3-C907FD483869}" type="datetimeFigureOut">
              <a:rPr lang="it-IT" smtClean="0"/>
              <a:t>18/10/2025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07C2BF2-9C72-3269-B741-8C11CC6E2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05C2388-7596-1BD9-BC36-11E550B69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31877-8648-45D9-B896-D5E41C434D6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43414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35E5F120-64B1-87A8-FB01-080E8F40E8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3DCFA843-9C8D-31FF-8EA6-5E5B95BF9E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1E0325F-89C1-7FFA-792E-EFD675AAE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04C71-49DF-4EFD-B5C3-C907FD483869}" type="datetimeFigureOut">
              <a:rPr lang="it-IT" smtClean="0"/>
              <a:t>18/10/2025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3250406-DB3E-BCFE-ACA0-D161C9C9F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D9B4C28-C13A-785B-A4AD-9A86B6355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31877-8648-45D9-B896-D5E41C434D6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31905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6996FC91-7FDC-F80B-FE51-E6C492CBF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BF8B90D-3E4B-FDDA-B791-E33BEE1040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69AE865-0DB2-BF0C-BC0F-82C5E66130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304C71-49DF-4EFD-B5C3-C907FD483869}" type="datetimeFigureOut">
              <a:rPr lang="it-IT" smtClean="0"/>
              <a:t>18/10/2025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D7EEF02-26C4-F6C4-C253-53A6B17A49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2693793-F794-F28A-8E89-5057B7DD28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931877-8648-45D9-B896-D5E41C434D6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4158276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1AEBF31-2EBF-711A-0C40-818A08CA5E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Circolazione e respirazione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97201F26-6E3A-1430-8189-69B1C1A074D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729158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pag 1">
            <a:extLst>
              <a:ext uri="{FF2B5EF4-FFF2-40B4-BE49-F238E27FC236}">
                <a16:creationId xmlns:a16="http://schemas.microsoft.com/office/drawing/2014/main" id="{54A85831-D39F-965D-9EFA-3B112217918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738" y="0"/>
            <a:ext cx="49609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5320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pag 2">
            <a:extLst>
              <a:ext uri="{FF2B5EF4-FFF2-40B4-BE49-F238E27FC236}">
                <a16:creationId xmlns:a16="http://schemas.microsoft.com/office/drawing/2014/main" id="{1B6CCC34-CF82-454F-45D1-AFFFC240548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738" y="0"/>
            <a:ext cx="49609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884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pag 3">
            <a:extLst>
              <a:ext uri="{FF2B5EF4-FFF2-40B4-BE49-F238E27FC236}">
                <a16:creationId xmlns:a16="http://schemas.microsoft.com/office/drawing/2014/main" id="{258254EE-22E3-1FFD-1B11-D0E87D8710B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738" y="0"/>
            <a:ext cx="49609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30065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</Words>
  <Application>Microsoft Office PowerPoint</Application>
  <PresentationFormat>Widescreen</PresentationFormat>
  <Paragraphs>1</Paragraphs>
  <Slides>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Tema di Office</vt:lpstr>
      <vt:lpstr>Circolazione e respirazione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Tiziana Dunil</dc:creator>
  <cp:lastModifiedBy>Tiziana Dunil</cp:lastModifiedBy>
  <cp:revision>1</cp:revision>
  <dcterms:created xsi:type="dcterms:W3CDTF">2025-10-18T14:51:56Z</dcterms:created>
  <dcterms:modified xsi:type="dcterms:W3CDTF">2025-10-18T14:52:00Z</dcterms:modified>
</cp:coreProperties>
</file>