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FCC31AA-1B94-1223-F061-BB95383F2A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88D654C-5298-B738-2F63-EF96D67D35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ABA4A52-046B-C7D9-6405-92830E9BB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2215-D0D8-4C44-93A3-49D5F41EB208}" type="datetimeFigureOut">
              <a:rPr lang="it-IT" smtClean="0"/>
              <a:t>17/04/2026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D2CC22D-084A-EAE5-B99D-5F089945C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906564E-5FC5-B218-7109-13D9062F0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52CF4-86D0-4E3F-9BE2-234C4690F6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1949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AF86BCE-1224-4493-45D0-F1E112E13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49D9CBE-1A6B-8C1C-A68C-80C5DD97F2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B4C0715-F60A-E68A-16BB-4E53D68A5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2215-D0D8-4C44-93A3-49D5F41EB208}" type="datetimeFigureOut">
              <a:rPr lang="it-IT" smtClean="0"/>
              <a:t>17/04/2026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CB2B602-DCC9-5F49-51D2-C9962FD49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4B203EE-2871-5C1A-8359-DD6C01FE6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52CF4-86D0-4E3F-9BE2-234C4690F6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7624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292889D-A918-A431-F578-1823F9848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2027710-B013-09E3-5D9E-19B7DBB1B9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4710AB5-BD6B-C7CC-6E5C-F631E4A0E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2215-D0D8-4C44-93A3-49D5F41EB208}" type="datetimeFigureOut">
              <a:rPr lang="it-IT" smtClean="0"/>
              <a:t>17/04/2026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3250AD8-47A7-037F-AE36-1A9B5DF2B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EB91C3C-7AA0-D215-5245-227F908E4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52CF4-86D0-4E3F-9BE2-234C4690F6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83212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835E357-BBA9-EBF8-868E-93A94D2E7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5E211F0-5956-23E2-D67D-56E408EDE1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ED940CE-3E53-45C8-EA71-D9C65ED0D8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0982EE9-1D9E-35B2-D85B-5B9C1782C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2215-D0D8-4C44-93A3-49D5F41EB208}" type="datetimeFigureOut">
              <a:rPr lang="it-IT" smtClean="0"/>
              <a:t>17/04/2026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E042677-DABF-1C96-B7DB-DC000E530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1902FBF-BEB3-B9C7-10AB-5C74657BC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52CF4-86D0-4E3F-9BE2-234C4690F6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7238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DDCC72D-BC62-02ED-EFC3-FBFB53DE0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8D2DF4E-0E6A-DBDE-465D-AEDE1BCFCC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08D0267-0E0A-3094-490E-365451ECAE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8EF38628-C4AE-2F79-F4AA-2302435D7A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666E839C-7FB9-C360-E697-E07A5AC46C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F78DAC7A-2168-B54B-42FC-98846F597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2215-D0D8-4C44-93A3-49D5F41EB208}" type="datetimeFigureOut">
              <a:rPr lang="it-IT" smtClean="0"/>
              <a:t>17/04/2026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FBA6DA19-440E-C1E6-F702-C830C85B4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4486357-A266-8490-1C36-24AE8FD9D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52CF4-86D0-4E3F-9BE2-234C4690F6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44947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543CDF5-B38B-8D3C-2499-A02DE04A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FD8FBAF-2B6E-1BE0-FFC7-76F3F8832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2215-D0D8-4C44-93A3-49D5F41EB208}" type="datetimeFigureOut">
              <a:rPr lang="it-IT" smtClean="0"/>
              <a:t>17/04/2026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3F576577-DBAC-4300-9F5D-4081D4F0F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6ED50B5-59CF-444C-A730-67A70D8AA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52CF4-86D0-4E3F-9BE2-234C4690F6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1092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E4572998-18C6-ADCB-E793-C2829FFF2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2215-D0D8-4C44-93A3-49D5F41EB208}" type="datetimeFigureOut">
              <a:rPr lang="it-IT" smtClean="0"/>
              <a:t>17/04/2026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D06E302-8FED-0273-5230-559BA94EA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F6E804D-6E88-5316-0DD0-4E19805BD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52CF4-86D0-4E3F-9BE2-234C4690F6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0583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CD75209-456E-A6DD-88D9-513E1C504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3255FB4-877C-D959-D529-ADDBEC2517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435FCFF-6CBC-7632-0E74-FCFADDF1CA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BE3B407-724A-2238-A006-EDFE20238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2215-D0D8-4C44-93A3-49D5F41EB208}" type="datetimeFigureOut">
              <a:rPr lang="it-IT" smtClean="0"/>
              <a:t>17/04/2026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ACBA04C-D5DA-613F-ADF8-4B14C59AA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FD49A17-3CA7-A919-E70B-0A1604578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52CF4-86D0-4E3F-9BE2-234C4690F6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7857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3712840-F241-FB1C-EC1E-9A36AB6A7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6D59AFB6-9C46-025D-C8B2-4EAC43A023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9214BE2-280A-498A-2F73-DA3D2D1B27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4370B71-280D-C778-2416-837888AC5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2215-D0D8-4C44-93A3-49D5F41EB208}" type="datetimeFigureOut">
              <a:rPr lang="it-IT" smtClean="0"/>
              <a:t>17/04/2026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CE46AFA-C3C2-7DAD-2428-44443BD86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B013919-0399-7E8C-6FEC-B686F0685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52CF4-86D0-4E3F-9BE2-234C4690F6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36973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7B44BBE-DB46-E76C-B835-8F20A9ECF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ABA2D45-7A3C-8A6F-41E1-4014CBF2A1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A90BFCD-B104-9B69-0E2C-B29748043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2215-D0D8-4C44-93A3-49D5F41EB208}" type="datetimeFigureOut">
              <a:rPr lang="it-IT" smtClean="0"/>
              <a:t>17/04/2026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0F24ED1-5B0A-3CD7-85E4-21DCC7F3B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69BE99B-EEA3-CAD6-32C3-9F607F57A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52CF4-86D0-4E3F-9BE2-234C4690F6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2590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C03501BC-4F4B-0D3C-4645-76640B382B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206291E-3945-1CCD-3C53-20F4D0FD0D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197DAB3-9879-C2CE-278F-B7DCE8BB6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2215-D0D8-4C44-93A3-49D5F41EB208}" type="datetimeFigureOut">
              <a:rPr lang="it-IT" smtClean="0"/>
              <a:t>17/04/2026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25C2F11-FCD5-3ABE-9C4B-497C2E450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53607A4-CE74-D18D-10FD-7538ABC06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52CF4-86D0-4E3F-9BE2-234C4690F6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74698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E617E116-3E26-53AD-6C82-F86EE347B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4F85B64-04CC-75AB-88B1-AACAA8CC58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ADDD208-3F50-CD1C-DBB7-8DA1659408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8E2215-D0D8-4C44-93A3-49D5F41EB208}" type="datetimeFigureOut">
              <a:rPr lang="it-IT" smtClean="0"/>
              <a:t>17/04/2026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DCFD66B-C8E6-F8B1-0D7D-9A8DB75017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344B872-70CA-2056-F962-473D5146AB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A52CF4-86D0-4E3F-9BE2-234C4690F6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320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FEC9DFD-8DD8-73E5-0443-E0FE0E3AD3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26763" y="415353"/>
            <a:ext cx="7670276" cy="659303"/>
          </a:xfrm>
        </p:spPr>
        <p:txBody>
          <a:bodyPr>
            <a:normAutofit fontScale="90000"/>
          </a:bodyPr>
          <a:lstStyle/>
          <a:p>
            <a:r>
              <a:rPr lang="it-IT" dirty="0"/>
              <a:t>IL PARTICIPIO FUTURO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1286E72-77EC-C9D9-C6C7-4B5EBFC4A0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9901" y="1584702"/>
            <a:ext cx="9144000" cy="4976354"/>
          </a:xfrm>
        </p:spPr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56021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E6BA5D-8681-31C8-8D9B-843647E65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A0502D8-3343-C117-1DAD-940DD1B9BC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26763" y="415353"/>
            <a:ext cx="7670276" cy="659303"/>
          </a:xfrm>
        </p:spPr>
        <p:txBody>
          <a:bodyPr>
            <a:normAutofit fontScale="90000"/>
          </a:bodyPr>
          <a:lstStyle/>
          <a:p>
            <a:r>
              <a:rPr lang="it-IT" dirty="0"/>
              <a:t>FORMAZIONE: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5DF075F-41F0-C828-552A-E15424B04D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9901" y="1584702"/>
            <a:ext cx="9144000" cy="4976354"/>
          </a:xfrm>
        </p:spPr>
        <p:txBody>
          <a:bodyPr/>
          <a:lstStyle/>
          <a:p>
            <a:pPr algn="l"/>
            <a:r>
              <a:rPr lang="it-IT" dirty="0"/>
              <a:t>Per la formazione del participio futuro è </a:t>
            </a:r>
            <a:r>
              <a:rPr lang="it-IT" dirty="0" err="1"/>
              <a:t>necesario</a:t>
            </a:r>
            <a:r>
              <a:rPr lang="it-IT" dirty="0"/>
              <a:t> il paradigma:</a:t>
            </a:r>
          </a:p>
          <a:p>
            <a:pPr marL="342900" indent="-342900" algn="l">
              <a:buFontTx/>
              <a:buChar char="-"/>
            </a:pPr>
            <a:r>
              <a:rPr lang="it-IT" dirty="0"/>
              <a:t>Servirà la quarta voce del paradigma( supino) che farà da tema verbale per la formazione del participio futuro </a:t>
            </a:r>
          </a:p>
          <a:p>
            <a:r>
              <a:rPr lang="it-IT" dirty="0"/>
              <a:t>IL participio futuro ha tema verbale del supino</a:t>
            </a:r>
          </a:p>
          <a:p>
            <a:pPr marL="342900" indent="-342900" algn="l">
              <a:buFontTx/>
              <a:buChar char="-"/>
            </a:pPr>
            <a:r>
              <a:rPr lang="it-IT" dirty="0"/>
              <a:t>Al tema della quarta voce del paradigma si elimina la desinenza: –</a:t>
            </a:r>
            <a:r>
              <a:rPr lang="it-IT" dirty="0" err="1"/>
              <a:t>Um</a:t>
            </a:r>
            <a:endParaRPr lang="it-IT" dirty="0"/>
          </a:p>
          <a:p>
            <a:pPr algn="l"/>
            <a:endParaRPr lang="it-IT" dirty="0"/>
          </a:p>
          <a:p>
            <a:pPr marL="342900" indent="-342900" algn="l">
              <a:buFontTx/>
              <a:buChar char="-"/>
            </a:pPr>
            <a:r>
              <a:rPr lang="it-IT" dirty="0"/>
              <a:t>Si aggiungono le desinenze : </a:t>
            </a:r>
            <a:r>
              <a:rPr lang="it-IT" dirty="0" err="1"/>
              <a:t>urus-ura-urum</a:t>
            </a:r>
            <a:endParaRPr lang="it-IT" dirty="0"/>
          </a:p>
          <a:p>
            <a:pPr marL="342900" indent="-342900" algn="l">
              <a:buFontTx/>
              <a:buChar char="-"/>
            </a:pPr>
            <a:r>
              <a:rPr lang="it-IT" dirty="0"/>
              <a:t>-Si declinano come aggettivi della I classe</a:t>
            </a:r>
          </a:p>
        </p:txBody>
      </p:sp>
    </p:spTree>
    <p:extLst>
      <p:ext uri="{BB962C8B-B14F-4D97-AF65-F5344CB8AC3E}">
        <p14:creationId xmlns:p14="http://schemas.microsoft.com/office/powerpoint/2010/main" val="3145301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F3909-22F1-6F96-77AB-233B7D4862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E1A124B-BF5B-2597-619D-7B71F017E2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26763" y="415353"/>
            <a:ext cx="7670276" cy="659303"/>
          </a:xfrm>
        </p:spPr>
        <p:txBody>
          <a:bodyPr>
            <a:normAutofit fontScale="90000"/>
          </a:bodyPr>
          <a:lstStyle/>
          <a:p>
            <a:r>
              <a:rPr lang="it-IT" dirty="0"/>
              <a:t>NELLA PRATICA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10CB87E-2E04-FCD3-51E2-910C1CA97A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9901" y="1584702"/>
            <a:ext cx="9144000" cy="4976354"/>
          </a:xfrm>
        </p:spPr>
        <p:txBody>
          <a:bodyPr/>
          <a:lstStyle/>
          <a:p>
            <a:pPr algn="l"/>
            <a:r>
              <a:rPr lang="it-IT" dirty="0"/>
              <a:t>Paradigma del verbo: cerno-</a:t>
            </a:r>
            <a:r>
              <a:rPr lang="it-IT" dirty="0" err="1"/>
              <a:t>is</a:t>
            </a:r>
            <a:r>
              <a:rPr lang="it-IT" dirty="0"/>
              <a:t>-</a:t>
            </a:r>
            <a:r>
              <a:rPr lang="it-IT" dirty="0" err="1"/>
              <a:t>crevi</a:t>
            </a:r>
            <a:r>
              <a:rPr lang="it-IT" dirty="0"/>
              <a:t>-</a:t>
            </a:r>
            <a:r>
              <a:rPr lang="it-IT" dirty="0" err="1"/>
              <a:t>cretum</a:t>
            </a:r>
            <a:r>
              <a:rPr lang="it-IT" dirty="0"/>
              <a:t>-ere 3 coniugazione :separare vagliare distinguere</a:t>
            </a:r>
          </a:p>
          <a:p>
            <a:pPr algn="l"/>
            <a:endParaRPr lang="it-IT" dirty="0"/>
          </a:p>
          <a:p>
            <a:pPr algn="l"/>
            <a:r>
              <a:rPr lang="it-IT" dirty="0"/>
              <a:t>- Scegliamo la quarta voce ( supino): </a:t>
            </a:r>
            <a:r>
              <a:rPr lang="it-IT" dirty="0" err="1"/>
              <a:t>cretum</a:t>
            </a:r>
            <a:endParaRPr lang="it-IT" dirty="0"/>
          </a:p>
          <a:p>
            <a:pPr marL="342900" indent="-342900" algn="l">
              <a:buFontTx/>
              <a:buChar char="-"/>
            </a:pPr>
            <a:r>
              <a:rPr lang="it-IT" dirty="0"/>
              <a:t>Eliminiamo la desinenza –</a:t>
            </a:r>
            <a:r>
              <a:rPr lang="it-IT" dirty="0" err="1"/>
              <a:t>um</a:t>
            </a:r>
            <a:r>
              <a:rPr lang="it-IT" dirty="0"/>
              <a:t>: </a:t>
            </a:r>
            <a:r>
              <a:rPr lang="it-IT" dirty="0" err="1"/>
              <a:t>cret</a:t>
            </a:r>
            <a:r>
              <a:rPr lang="it-IT" dirty="0"/>
              <a:t>-</a:t>
            </a:r>
          </a:p>
          <a:p>
            <a:pPr marL="342900" indent="-342900" algn="l">
              <a:buFontTx/>
              <a:buChar char="-"/>
            </a:pPr>
            <a:r>
              <a:rPr lang="it-IT" dirty="0"/>
              <a:t>Al tema ottenuto leghiamo le desinenze -</a:t>
            </a:r>
            <a:r>
              <a:rPr lang="it-IT" dirty="0" err="1"/>
              <a:t>urus-ura-urum</a:t>
            </a:r>
            <a:r>
              <a:rPr lang="it-IT" dirty="0"/>
              <a:t>: </a:t>
            </a:r>
            <a:r>
              <a:rPr lang="it-IT" dirty="0" err="1"/>
              <a:t>cret-urus-cret-ura-cret-urum</a:t>
            </a:r>
            <a:endParaRPr lang="it-IT" dirty="0"/>
          </a:p>
          <a:p>
            <a:pPr marL="342900" indent="-342900" algn="l">
              <a:buFontTx/>
              <a:buChar char="-"/>
            </a:pPr>
            <a:r>
              <a:rPr lang="it-IT" dirty="0"/>
              <a:t> decliniamo secondo la forma degli aggettivi della prima classe:</a:t>
            </a:r>
          </a:p>
          <a:p>
            <a:pPr algn="l"/>
            <a:r>
              <a:rPr lang="it-IT" dirty="0"/>
              <a:t>Maschile II declinazione, femminile I declinazione, neutro II declinazione</a:t>
            </a:r>
          </a:p>
          <a:p>
            <a:pPr algn="l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13952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3C4A9-5ABA-BC22-5EF1-D859341DA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3275C07-E13A-1B41-55BB-A3689953C0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39885" y="1018668"/>
            <a:ext cx="7670276" cy="659303"/>
          </a:xfrm>
        </p:spPr>
        <p:txBody>
          <a:bodyPr>
            <a:normAutofit fontScale="90000"/>
          </a:bodyPr>
          <a:lstStyle/>
          <a:p>
            <a:r>
              <a:rPr lang="it-IT" dirty="0"/>
              <a:t>DECLINAZIONE DEL PARTICIPIO FUTURO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77B330D-1A69-6D5D-57EB-15D9AA86BE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9901" y="1584702"/>
            <a:ext cx="9144000" cy="4976354"/>
          </a:xfrm>
        </p:spPr>
        <p:txBody>
          <a:bodyPr/>
          <a:lstStyle/>
          <a:p>
            <a:endParaRPr lang="it-IT" dirty="0"/>
          </a:p>
          <a:p>
            <a:pPr algn="l"/>
            <a:r>
              <a:rPr lang="it-IT" dirty="0"/>
              <a:t>Nominativo		</a:t>
            </a:r>
            <a:r>
              <a:rPr lang="it-IT" dirty="0" err="1"/>
              <a:t>cret-urus</a:t>
            </a:r>
            <a:r>
              <a:rPr lang="it-IT" dirty="0"/>
              <a:t>	</a:t>
            </a:r>
            <a:r>
              <a:rPr lang="it-IT" dirty="0" err="1"/>
              <a:t>cret-ura</a:t>
            </a:r>
            <a:r>
              <a:rPr lang="it-IT" dirty="0"/>
              <a:t>	</a:t>
            </a:r>
            <a:r>
              <a:rPr lang="it-IT" dirty="0" err="1"/>
              <a:t>cret-urum</a:t>
            </a:r>
            <a:endParaRPr lang="it-IT" dirty="0"/>
          </a:p>
          <a:p>
            <a:pPr algn="l"/>
            <a:r>
              <a:rPr lang="it-IT" dirty="0"/>
              <a:t>Genitivo		</a:t>
            </a:r>
            <a:r>
              <a:rPr lang="it-IT" dirty="0" err="1"/>
              <a:t>cret</a:t>
            </a:r>
            <a:r>
              <a:rPr lang="it-IT" dirty="0"/>
              <a:t>-uri		</a:t>
            </a:r>
            <a:r>
              <a:rPr lang="it-IT" dirty="0" err="1"/>
              <a:t>cret-urae</a:t>
            </a:r>
            <a:r>
              <a:rPr lang="it-IT" dirty="0"/>
              <a:t>	</a:t>
            </a:r>
            <a:r>
              <a:rPr lang="it-IT" dirty="0" err="1"/>
              <a:t>cret</a:t>
            </a:r>
            <a:r>
              <a:rPr lang="it-IT" dirty="0"/>
              <a:t>-uri</a:t>
            </a:r>
          </a:p>
          <a:p>
            <a:pPr algn="l"/>
            <a:r>
              <a:rPr lang="it-IT" dirty="0"/>
              <a:t>Dativo			</a:t>
            </a:r>
            <a:r>
              <a:rPr lang="it-IT" dirty="0" err="1"/>
              <a:t>cret</a:t>
            </a:r>
            <a:r>
              <a:rPr lang="it-IT" dirty="0"/>
              <a:t>-uro	</a:t>
            </a:r>
            <a:r>
              <a:rPr lang="it-IT" dirty="0" err="1"/>
              <a:t>cret-urae</a:t>
            </a:r>
            <a:r>
              <a:rPr lang="it-IT" dirty="0"/>
              <a:t>	</a:t>
            </a:r>
            <a:r>
              <a:rPr lang="it-IT" dirty="0" err="1"/>
              <a:t>cret</a:t>
            </a:r>
            <a:r>
              <a:rPr lang="it-IT" dirty="0"/>
              <a:t>-uro</a:t>
            </a:r>
          </a:p>
          <a:p>
            <a:pPr algn="l"/>
            <a:r>
              <a:rPr lang="it-IT" dirty="0"/>
              <a:t>Accusativo		</a:t>
            </a:r>
            <a:r>
              <a:rPr lang="it-IT" dirty="0" err="1"/>
              <a:t>cret-urum</a:t>
            </a:r>
            <a:r>
              <a:rPr lang="it-IT" dirty="0"/>
              <a:t>	</a:t>
            </a:r>
            <a:r>
              <a:rPr lang="it-IT" dirty="0" err="1"/>
              <a:t>cret-uram</a:t>
            </a:r>
            <a:r>
              <a:rPr lang="it-IT" dirty="0"/>
              <a:t>	</a:t>
            </a:r>
            <a:r>
              <a:rPr lang="it-IT" dirty="0" err="1"/>
              <a:t>cret-urum</a:t>
            </a:r>
            <a:endParaRPr lang="it-IT" dirty="0"/>
          </a:p>
          <a:p>
            <a:pPr algn="l"/>
            <a:r>
              <a:rPr lang="it-IT" dirty="0"/>
              <a:t>Vocativo		</a:t>
            </a:r>
            <a:r>
              <a:rPr lang="it-IT" dirty="0" err="1"/>
              <a:t>cret-ure</a:t>
            </a:r>
            <a:r>
              <a:rPr lang="it-IT" dirty="0"/>
              <a:t>	</a:t>
            </a:r>
            <a:r>
              <a:rPr lang="it-IT" dirty="0" err="1"/>
              <a:t>cret-ura</a:t>
            </a:r>
            <a:r>
              <a:rPr lang="it-IT" dirty="0"/>
              <a:t>	</a:t>
            </a:r>
            <a:r>
              <a:rPr lang="it-IT" dirty="0" err="1"/>
              <a:t>cret-urum</a:t>
            </a:r>
            <a:endParaRPr lang="it-IT" dirty="0"/>
          </a:p>
          <a:p>
            <a:pPr algn="l"/>
            <a:r>
              <a:rPr lang="it-IT" dirty="0"/>
              <a:t>Ablativo		</a:t>
            </a:r>
            <a:r>
              <a:rPr lang="it-IT" dirty="0" err="1"/>
              <a:t>cret</a:t>
            </a:r>
            <a:r>
              <a:rPr lang="it-IT" dirty="0"/>
              <a:t>-uro	</a:t>
            </a:r>
            <a:r>
              <a:rPr lang="it-IT" dirty="0" err="1"/>
              <a:t>cret-ura</a:t>
            </a:r>
            <a:r>
              <a:rPr lang="it-IT" dirty="0"/>
              <a:t>	</a:t>
            </a:r>
            <a:r>
              <a:rPr lang="it-IT" dirty="0" err="1"/>
              <a:t>cret</a:t>
            </a:r>
            <a:r>
              <a:rPr lang="it-IT" dirty="0"/>
              <a:t>-uro</a:t>
            </a:r>
          </a:p>
        </p:txBody>
      </p:sp>
    </p:spTree>
    <p:extLst>
      <p:ext uri="{BB962C8B-B14F-4D97-AF65-F5344CB8AC3E}">
        <p14:creationId xmlns:p14="http://schemas.microsoft.com/office/powerpoint/2010/main" val="12970240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933D3-AA22-383C-F6C3-6D4D0C2D1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C44ACF1-123B-0DD2-0713-01600BC4CF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26763" y="415353"/>
            <a:ext cx="7670276" cy="659303"/>
          </a:xfrm>
        </p:spPr>
        <p:txBody>
          <a:bodyPr>
            <a:normAutofit fontScale="90000"/>
          </a:bodyPr>
          <a:lstStyle/>
          <a:p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A032558-39BC-9199-AE65-527E30B05C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9901" y="1584702"/>
            <a:ext cx="9144000" cy="4976354"/>
          </a:xfrm>
        </p:spPr>
        <p:txBody>
          <a:bodyPr/>
          <a:lstStyle/>
          <a:p>
            <a:pPr algn="l"/>
            <a:endParaRPr lang="it-IT" dirty="0"/>
          </a:p>
          <a:p>
            <a:pPr algn="l"/>
            <a:r>
              <a:rPr lang="it-IT" dirty="0"/>
              <a:t>Nominativo		</a:t>
            </a:r>
            <a:r>
              <a:rPr lang="it-IT" dirty="0" err="1"/>
              <a:t>cret</a:t>
            </a:r>
            <a:r>
              <a:rPr lang="it-IT" dirty="0"/>
              <a:t>-uri		</a:t>
            </a:r>
            <a:r>
              <a:rPr lang="it-IT" dirty="0" err="1"/>
              <a:t>cret-urae</a:t>
            </a:r>
            <a:r>
              <a:rPr lang="it-IT" dirty="0"/>
              <a:t>	</a:t>
            </a:r>
            <a:r>
              <a:rPr lang="it-IT" dirty="0" err="1"/>
              <a:t>cret-ura</a:t>
            </a:r>
            <a:endParaRPr lang="it-IT" dirty="0"/>
          </a:p>
          <a:p>
            <a:pPr algn="l"/>
            <a:r>
              <a:rPr lang="it-IT" dirty="0"/>
              <a:t>Genitivo		</a:t>
            </a:r>
            <a:r>
              <a:rPr lang="it-IT" dirty="0" err="1"/>
              <a:t>cret-urorum</a:t>
            </a:r>
            <a:r>
              <a:rPr lang="it-IT" dirty="0"/>
              <a:t>	</a:t>
            </a:r>
            <a:r>
              <a:rPr lang="it-IT" dirty="0" err="1"/>
              <a:t>cret-urarum</a:t>
            </a:r>
            <a:r>
              <a:rPr lang="it-IT" dirty="0"/>
              <a:t>	</a:t>
            </a:r>
            <a:r>
              <a:rPr lang="it-IT" dirty="0" err="1"/>
              <a:t>cret-urorum</a:t>
            </a:r>
            <a:endParaRPr lang="it-IT" dirty="0"/>
          </a:p>
          <a:p>
            <a:pPr algn="l"/>
            <a:r>
              <a:rPr lang="it-IT" dirty="0"/>
              <a:t>Dativo			</a:t>
            </a:r>
            <a:r>
              <a:rPr lang="it-IT" dirty="0" err="1"/>
              <a:t>cret-uris</a:t>
            </a:r>
            <a:r>
              <a:rPr lang="it-IT" dirty="0"/>
              <a:t>	</a:t>
            </a:r>
            <a:r>
              <a:rPr lang="it-IT" dirty="0" err="1"/>
              <a:t>cret-uris</a:t>
            </a:r>
            <a:r>
              <a:rPr lang="it-IT" dirty="0"/>
              <a:t>	</a:t>
            </a:r>
            <a:r>
              <a:rPr lang="it-IT" dirty="0" err="1"/>
              <a:t>cret-uris</a:t>
            </a:r>
            <a:endParaRPr lang="it-IT" dirty="0"/>
          </a:p>
          <a:p>
            <a:pPr algn="l"/>
            <a:r>
              <a:rPr lang="it-IT" dirty="0"/>
              <a:t>Accusativo		</a:t>
            </a:r>
            <a:r>
              <a:rPr lang="it-IT" dirty="0" err="1"/>
              <a:t>cret-uros</a:t>
            </a:r>
            <a:r>
              <a:rPr lang="it-IT" dirty="0"/>
              <a:t>	</a:t>
            </a:r>
            <a:r>
              <a:rPr lang="it-IT" dirty="0" err="1"/>
              <a:t>cret-uros</a:t>
            </a:r>
            <a:r>
              <a:rPr lang="it-IT" dirty="0"/>
              <a:t>	</a:t>
            </a:r>
            <a:r>
              <a:rPr lang="it-IT" dirty="0" err="1"/>
              <a:t>cret-uros</a:t>
            </a:r>
            <a:endParaRPr lang="it-IT" dirty="0"/>
          </a:p>
          <a:p>
            <a:pPr algn="l"/>
            <a:r>
              <a:rPr lang="it-IT" dirty="0"/>
              <a:t>Vocativo		</a:t>
            </a:r>
            <a:r>
              <a:rPr lang="it-IT" dirty="0" err="1"/>
              <a:t>cret</a:t>
            </a:r>
            <a:r>
              <a:rPr lang="it-IT" dirty="0"/>
              <a:t>-uri		</a:t>
            </a:r>
            <a:r>
              <a:rPr lang="it-IT" dirty="0" err="1"/>
              <a:t>cret-urae</a:t>
            </a:r>
            <a:r>
              <a:rPr lang="it-IT" dirty="0"/>
              <a:t> 	</a:t>
            </a:r>
            <a:r>
              <a:rPr lang="it-IT" dirty="0" err="1"/>
              <a:t>cret-ura</a:t>
            </a:r>
            <a:endParaRPr lang="it-IT" dirty="0"/>
          </a:p>
          <a:p>
            <a:pPr algn="l"/>
            <a:r>
              <a:rPr lang="it-IT" dirty="0"/>
              <a:t>Ablativo		</a:t>
            </a:r>
            <a:r>
              <a:rPr lang="it-IT" dirty="0" err="1"/>
              <a:t>cret-uris</a:t>
            </a:r>
            <a:r>
              <a:rPr lang="it-IT" dirty="0"/>
              <a:t>	</a:t>
            </a:r>
            <a:r>
              <a:rPr lang="it-IT" dirty="0" err="1"/>
              <a:t>cret-uris</a:t>
            </a:r>
            <a:r>
              <a:rPr lang="it-IT" dirty="0"/>
              <a:t>	</a:t>
            </a:r>
            <a:r>
              <a:rPr lang="it-IT"/>
              <a:t>cret-uris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481423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0BA440-478C-C769-D115-B823669CE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F39289F-8D1B-5B0D-0057-7FBF16A9EC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26763" y="415353"/>
            <a:ext cx="7670276" cy="659303"/>
          </a:xfrm>
        </p:spPr>
        <p:txBody>
          <a:bodyPr>
            <a:normAutofit fontScale="90000"/>
          </a:bodyPr>
          <a:lstStyle/>
          <a:p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96FC705-F557-80B5-5D76-B28868BE14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9901" y="1584702"/>
            <a:ext cx="9144000" cy="4976354"/>
          </a:xfrm>
        </p:spPr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434808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496DD-25AE-FDFD-4183-677BC124E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F1C062F-F903-EEA7-2AFE-2880C22520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26763" y="415353"/>
            <a:ext cx="7670276" cy="659303"/>
          </a:xfrm>
        </p:spPr>
        <p:txBody>
          <a:bodyPr>
            <a:normAutofit fontScale="90000"/>
          </a:bodyPr>
          <a:lstStyle/>
          <a:p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4FFB6FC-67C9-A0AF-BCC6-F5B37FCFF6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9901" y="1584702"/>
            <a:ext cx="9144000" cy="4976354"/>
          </a:xfrm>
        </p:spPr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1555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2AC50-1650-A9E9-A44C-52B588D3C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D1F8270-1599-73B7-F464-7F47B3293D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26763" y="415353"/>
            <a:ext cx="7670276" cy="659303"/>
          </a:xfrm>
        </p:spPr>
        <p:txBody>
          <a:bodyPr>
            <a:normAutofit fontScale="90000"/>
          </a:bodyPr>
          <a:lstStyle/>
          <a:p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46A5C37-0E2B-8D34-4317-17FB5FB0E1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9901" y="1584702"/>
            <a:ext cx="9144000" cy="4976354"/>
          </a:xfrm>
        </p:spPr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6452313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238</Words>
  <Application>Microsoft Office PowerPoint</Application>
  <PresentationFormat>Widescreen</PresentationFormat>
  <Paragraphs>32</Paragraphs>
  <Slides>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di Office</vt:lpstr>
      <vt:lpstr>IL PARTICIPIO FUTURO</vt:lpstr>
      <vt:lpstr>FORMAZIONE:</vt:lpstr>
      <vt:lpstr>NELLA PRATICA</vt:lpstr>
      <vt:lpstr>DECLINAZIONE DEL PARTICIPIO FUTURO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valentina.laviola@outlook.it</dc:creator>
  <cp:lastModifiedBy>valentina.laviola@outlook.it</cp:lastModifiedBy>
  <cp:revision>1</cp:revision>
  <dcterms:created xsi:type="dcterms:W3CDTF">2026-04-17T08:00:27Z</dcterms:created>
  <dcterms:modified xsi:type="dcterms:W3CDTF">2026-04-17T08:00:41Z</dcterms:modified>
</cp:coreProperties>
</file>