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3" r:id="rId8"/>
    <p:sldId id="262" r:id="rId9"/>
    <p:sldId id="261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0C4AFE-855E-3D57-D233-115DB0C9F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4618AB2-53E5-ECA4-3842-FBDBFA701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2ECE6E-E509-E57E-FDFA-E4DB4A14C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DA81E-4689-455E-B912-E4DC1DB8F94F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6C982D-6F13-88F5-65C6-53F33008A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534F219-E274-197E-5977-07409F0A0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1834-EC6E-4AF7-959C-D4ADBBECFF5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323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F51E0F-DE92-91F9-66BC-258648758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18A809A-E98A-9183-5C97-96685245B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B0AC5D-99B2-6F1E-0EE9-C6D59FFCE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DA81E-4689-455E-B912-E4DC1DB8F94F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BDE0299-C503-E9FD-8D05-9265F5B74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C83B9F2-95A1-D72F-EDBD-B921BD04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1834-EC6E-4AF7-959C-D4ADBBECFF5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0275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724879-9E20-1674-3EF9-1D9A22C4F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E0723FB-FDF6-44A2-1AFE-96F5464F3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3D7C87-B10B-ADA1-F4A6-31AC7CE42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DA81E-4689-455E-B912-E4DC1DB8F94F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87AAC6-E3E4-D05F-A4FF-0A7CC0C35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C720AB-FD9B-8745-F2E2-6664F50B7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1834-EC6E-4AF7-959C-D4ADBBECFF5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5599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945112-14D4-E159-38AF-F3F9A4352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0CD0D4-80FA-E7E8-9443-2CCD4621FF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3BAA4B0-FF74-189A-D539-0AC066BD0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E56D185-175F-3B95-0885-880715E1D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DA81E-4689-455E-B912-E4DC1DB8F94F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F526A4A-129C-5398-2C0E-67C897F05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256DBD9-9128-C7FA-5CB4-05F9F00F3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1834-EC6E-4AF7-959C-D4ADBBECFF5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6620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111680-DBAA-F434-92C4-E7E8CC1C7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A578189-AE60-30B1-8750-8057EBC90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E425590-5AE6-CF0E-8C19-6C7E03B63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4F15552-A30D-D71A-6143-0B19B7BA8D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5E6AC0A-E574-3BFD-E3E6-9466CB62E3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2B51C6A-99D4-B6C7-F35C-7F2D67C14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DA81E-4689-455E-B912-E4DC1DB8F94F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25BB382-8E12-8437-63F7-534B215FC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6447C44-D19E-8993-0F3E-F1FC46AD7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1834-EC6E-4AF7-959C-D4ADBBECFF5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3368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2A8590-9AF8-E71A-FD36-9E6F3755A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EE24B70-65A8-7AD4-BA78-38D61855D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DA81E-4689-455E-B912-E4DC1DB8F94F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A9C84EA-8FAE-CAAE-4685-FA101825C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F225F4F-55FF-832E-2E89-C4ACAEC0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1834-EC6E-4AF7-959C-D4ADBBECFF5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8545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49D91CE-C6E9-CC1F-C44F-D869F7F81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DA81E-4689-455E-B912-E4DC1DB8F94F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5E4CAD1-6778-F250-CED5-264975CB6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25F8B9B-A3A6-783D-019D-818AE5BB4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1834-EC6E-4AF7-959C-D4ADBBECFF5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835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025066-6769-BE8E-70F6-14DC31814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0D0157-1093-B1A7-C615-472CD7708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5B5BE41-A8F2-0E12-67D0-F5658FC6F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9B9B94-BEAB-3BBE-BDFF-CB5BFC6AD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DA81E-4689-455E-B912-E4DC1DB8F94F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323472-4754-1440-94D8-A8B7D85F9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3323F9F-472E-AF07-2A2A-FCEC6A48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1834-EC6E-4AF7-959C-D4ADBBECFF5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5632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20FE66-0172-158E-9846-2073BABB6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0ECF199-9FE3-20BB-D674-DEC479A91D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3FE5B7C-0387-D8F7-3829-BBD9DBA4B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5C81029-31BE-50A3-1994-325A41481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DA81E-4689-455E-B912-E4DC1DB8F94F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FA360C4-F7F7-ED56-438D-62367E3D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7ED97D8-9F64-DE03-591D-B51FD0D90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1834-EC6E-4AF7-959C-D4ADBBECFF5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3654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0EDC00-0D0F-33FE-A3F0-E18F0695B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5F13928-9887-9087-BB41-3E05E7CB2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3474243-1A5F-AE94-C23B-3D286F3F8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DA81E-4689-455E-B912-E4DC1DB8F94F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B6127D-B061-09B0-D8D7-6F9DF8CC7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17FBD51-7B3D-F547-9FC0-2F47077B7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1834-EC6E-4AF7-959C-D4ADBBECFF5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931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2B573E2-B990-407C-964F-27BF7986AE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3DF0F5C-1B3B-3658-C488-B66EA576A1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2DA5030-9730-7373-4DEB-A2455E831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DA81E-4689-455E-B912-E4DC1DB8F94F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B22D0F-5856-5E4E-A303-146DBA9DE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90FE073-4799-518F-970E-479C297A9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A1834-EC6E-4AF7-959C-D4ADBBECFF5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87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918FF63-45A0-017D-6CAA-A7073C20A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28D415B-1A38-AA92-4A29-4D780B289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042955-A371-5611-91FD-6946EFABE7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DA81E-4689-455E-B912-E4DC1DB8F94F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E2466D6-8578-2C02-89F7-7FE6A34AF7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1F5B9E1-F11E-7AB3-9368-D5A38A5C28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A1834-EC6E-4AF7-959C-D4ADBBECFF5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492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1E21D1-CC5C-2195-1AAC-79A96AFF3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879" y="406400"/>
            <a:ext cx="10014408" cy="790804"/>
          </a:xfrm>
        </p:spPr>
        <p:txBody>
          <a:bodyPr>
            <a:normAutofit fontScale="90000"/>
          </a:bodyPr>
          <a:lstStyle/>
          <a:p>
            <a:r>
              <a:rPr lang="it-IT" dirty="0"/>
              <a:t>PARTICIPIO PERFETTO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D3957A4-1016-5DA1-EFA8-68C2425396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840" y="1537566"/>
            <a:ext cx="9144000" cy="4914033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3007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12189-7D02-A11D-249B-AFAD06310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AEAF71-7698-A49C-8FE9-5F3785A2DC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476" y="1000289"/>
            <a:ext cx="10014408" cy="790804"/>
          </a:xfrm>
        </p:spPr>
        <p:txBody>
          <a:bodyPr>
            <a:normAutofit fontScale="90000"/>
          </a:bodyPr>
          <a:lstStyle/>
          <a:p>
            <a:r>
              <a:rPr lang="it-IT" dirty="0"/>
              <a:t>FORMAZIONE DEL PARTICIPIO PERFETTO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9C8832A-E6E9-37AB-34DF-839F28717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840" y="1537566"/>
            <a:ext cx="9144000" cy="4914033"/>
          </a:xfrm>
        </p:spPr>
        <p:txBody>
          <a:bodyPr/>
          <a:lstStyle/>
          <a:p>
            <a:endParaRPr lang="it-IT" dirty="0"/>
          </a:p>
          <a:p>
            <a:endParaRPr lang="it-IT" dirty="0"/>
          </a:p>
          <a:p>
            <a:pPr algn="l"/>
            <a:r>
              <a:rPr lang="it-IT" dirty="0"/>
              <a:t>Per la formazione del participio perfetto è necessario il paradigma</a:t>
            </a:r>
          </a:p>
          <a:p>
            <a:pPr algn="l"/>
            <a:r>
              <a:rPr lang="it-IT" dirty="0"/>
              <a:t>Si forma:</a:t>
            </a:r>
          </a:p>
          <a:p>
            <a:pPr algn="l"/>
            <a:r>
              <a:rPr lang="it-IT" dirty="0"/>
              <a:t>-il tema tratto dalla quarta voce del paradigma </a:t>
            </a:r>
          </a:p>
          <a:p>
            <a:pPr algn="l"/>
            <a:r>
              <a:rPr lang="it-IT" dirty="0"/>
              <a:t>-al quale si elimina la desinenza –</a:t>
            </a:r>
            <a:r>
              <a:rPr lang="it-IT" dirty="0" err="1"/>
              <a:t>um</a:t>
            </a:r>
            <a:endParaRPr lang="it-IT" dirty="0"/>
          </a:p>
          <a:p>
            <a:pPr algn="l"/>
            <a:r>
              <a:rPr lang="it-IT" dirty="0"/>
              <a:t>-e si aggiungono le desinenze degli aggettivi della I classe: -</a:t>
            </a:r>
            <a:r>
              <a:rPr lang="it-IT" dirty="0" err="1"/>
              <a:t>us</a:t>
            </a:r>
            <a:r>
              <a:rPr lang="it-IT" dirty="0"/>
              <a:t>-a-</a:t>
            </a:r>
            <a:r>
              <a:rPr lang="it-IT" dirty="0" err="1"/>
              <a:t>um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17803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256E4-3F51-0E5B-39B9-3404E5252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CE3734-3DDC-10B4-37D4-95FBBAB018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879" y="406400"/>
            <a:ext cx="10014408" cy="790804"/>
          </a:xfrm>
        </p:spPr>
        <p:txBody>
          <a:bodyPr>
            <a:normAutofit fontScale="90000"/>
          </a:bodyPr>
          <a:lstStyle/>
          <a:p>
            <a:r>
              <a:rPr lang="it-IT" dirty="0"/>
              <a:t>In pratica: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F6EB6B0-7590-A755-B381-B14B1FD37D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840" y="1537566"/>
            <a:ext cx="9144000" cy="4914033"/>
          </a:xfrm>
        </p:spPr>
        <p:txBody>
          <a:bodyPr/>
          <a:lstStyle/>
          <a:p>
            <a:r>
              <a:rPr lang="it-IT" dirty="0"/>
              <a:t>Paradigma:</a:t>
            </a:r>
          </a:p>
          <a:p>
            <a:r>
              <a:rPr lang="it-IT" dirty="0"/>
              <a:t>Mitto-</a:t>
            </a:r>
            <a:r>
              <a:rPr lang="it-IT" dirty="0" err="1"/>
              <a:t>is</a:t>
            </a:r>
            <a:r>
              <a:rPr lang="it-IT" dirty="0"/>
              <a:t>-misi-</a:t>
            </a:r>
            <a:r>
              <a:rPr lang="it-IT" dirty="0" err="1"/>
              <a:t>missum</a:t>
            </a:r>
            <a:r>
              <a:rPr lang="it-IT" dirty="0"/>
              <a:t>-</a:t>
            </a:r>
            <a:r>
              <a:rPr lang="it-IT" dirty="0" err="1"/>
              <a:t>mittere</a:t>
            </a:r>
            <a:r>
              <a:rPr lang="it-IT" dirty="0"/>
              <a:t> 3 coniugazione inviare</a:t>
            </a:r>
          </a:p>
          <a:p>
            <a:pPr algn="l"/>
            <a:endParaRPr lang="it-IT" dirty="0"/>
          </a:p>
          <a:p>
            <a:pPr marL="342900" indent="-342900" algn="l">
              <a:buFontTx/>
              <a:buChar char="-"/>
            </a:pPr>
            <a:r>
              <a:rPr lang="it-IT" dirty="0"/>
              <a:t>Prendere la quarta voce del paradigma ( supino): </a:t>
            </a:r>
            <a:r>
              <a:rPr lang="it-IT" dirty="0" err="1"/>
              <a:t>missum</a:t>
            </a:r>
            <a:endParaRPr lang="it-IT" dirty="0"/>
          </a:p>
          <a:p>
            <a:pPr marL="342900" indent="-342900" algn="l">
              <a:buFontTx/>
              <a:buChar char="-"/>
            </a:pPr>
            <a:r>
              <a:rPr lang="it-IT" dirty="0"/>
              <a:t>Eliminare la desinenza –</a:t>
            </a:r>
            <a:r>
              <a:rPr lang="it-IT" dirty="0" err="1"/>
              <a:t>um</a:t>
            </a:r>
            <a:r>
              <a:rPr lang="it-IT" dirty="0"/>
              <a:t>: miss-</a:t>
            </a:r>
          </a:p>
          <a:p>
            <a:pPr marL="342900" indent="-342900" algn="l">
              <a:buFontTx/>
              <a:buChar char="-"/>
            </a:pPr>
            <a:r>
              <a:rPr lang="it-IT" dirty="0"/>
              <a:t>Aggiungere al tema ricavato: </a:t>
            </a:r>
            <a:r>
              <a:rPr lang="it-IT" dirty="0" err="1"/>
              <a:t>us</a:t>
            </a:r>
            <a:r>
              <a:rPr lang="it-IT" dirty="0"/>
              <a:t>-a-</a:t>
            </a:r>
            <a:r>
              <a:rPr lang="it-IT" dirty="0" err="1"/>
              <a:t>um</a:t>
            </a:r>
            <a:r>
              <a:rPr lang="it-IT" dirty="0"/>
              <a:t> </a:t>
            </a:r>
          </a:p>
          <a:p>
            <a:pPr marL="342900" indent="-342900" algn="l">
              <a:buFontTx/>
              <a:buChar char="-"/>
            </a:pPr>
            <a:r>
              <a:rPr lang="it-IT" dirty="0"/>
              <a:t>Otteniamo quindi : miss-</a:t>
            </a:r>
            <a:r>
              <a:rPr lang="it-IT" dirty="0" err="1"/>
              <a:t>us</a:t>
            </a:r>
            <a:r>
              <a:rPr lang="it-IT" dirty="0"/>
              <a:t>-a-</a:t>
            </a:r>
            <a:r>
              <a:rPr lang="it-IT" dirty="0" err="1"/>
              <a:t>um</a:t>
            </a:r>
            <a:endParaRPr lang="it-IT" dirty="0"/>
          </a:p>
          <a:p>
            <a:pPr marL="342900" indent="-342900" algn="l">
              <a:buFontTx/>
              <a:buChar char="-"/>
            </a:pPr>
            <a:r>
              <a:rPr lang="it-IT" dirty="0"/>
              <a:t>Il participio sarà declinato come un aggettivo della I classe:</a:t>
            </a:r>
          </a:p>
          <a:p>
            <a:pPr algn="l"/>
            <a:r>
              <a:rPr lang="it-IT" dirty="0"/>
              <a:t>Seguirà la II declinazione al maschile , la prima declinazione al femminile, la seconda declinazione al neutro</a:t>
            </a:r>
          </a:p>
          <a:p>
            <a:pPr algn="l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3091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0646D-46A6-6FE1-E4EE-D3A4F5B42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889A72-BF18-DE70-26EE-230DBE982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879" y="406400"/>
            <a:ext cx="10014408" cy="790804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6DDC3CD-FA7C-2C42-B5D0-A3B668637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840" y="1537566"/>
            <a:ext cx="9144000" cy="4914033"/>
          </a:xfrm>
        </p:spPr>
        <p:txBody>
          <a:bodyPr/>
          <a:lstStyle/>
          <a:p>
            <a:endParaRPr lang="it-IT" dirty="0"/>
          </a:p>
          <a:p>
            <a:pPr algn="l"/>
            <a:r>
              <a:rPr lang="it-IT" dirty="0"/>
              <a:t>Nominativo        miss-</a:t>
            </a:r>
            <a:r>
              <a:rPr lang="it-IT" dirty="0" err="1"/>
              <a:t>us</a:t>
            </a:r>
            <a:r>
              <a:rPr lang="it-IT" dirty="0"/>
              <a:t>      miss-a	miss-</a:t>
            </a:r>
            <a:r>
              <a:rPr lang="it-IT" dirty="0" err="1"/>
              <a:t>um</a:t>
            </a:r>
            <a:endParaRPr lang="it-IT" dirty="0"/>
          </a:p>
          <a:p>
            <a:pPr algn="l"/>
            <a:r>
              <a:rPr lang="it-IT" dirty="0"/>
              <a:t>Genitivo	miss-i		miss-</a:t>
            </a:r>
            <a:r>
              <a:rPr lang="it-IT" dirty="0" err="1"/>
              <a:t>ae</a:t>
            </a:r>
            <a:r>
              <a:rPr lang="it-IT" dirty="0"/>
              <a:t>	miss-i</a:t>
            </a:r>
          </a:p>
          <a:p>
            <a:pPr algn="l"/>
            <a:r>
              <a:rPr lang="it-IT" dirty="0"/>
              <a:t>Dativo		miss-o		miss-</a:t>
            </a:r>
            <a:r>
              <a:rPr lang="it-IT" dirty="0" err="1"/>
              <a:t>ae</a:t>
            </a:r>
            <a:r>
              <a:rPr lang="it-IT" dirty="0"/>
              <a:t>	miss-o</a:t>
            </a:r>
          </a:p>
          <a:p>
            <a:pPr algn="l"/>
            <a:r>
              <a:rPr lang="it-IT" dirty="0"/>
              <a:t>Accusativo	miss-</a:t>
            </a:r>
            <a:r>
              <a:rPr lang="it-IT" dirty="0" err="1"/>
              <a:t>um</a:t>
            </a:r>
            <a:r>
              <a:rPr lang="it-IT" dirty="0"/>
              <a:t>	miss-</a:t>
            </a:r>
            <a:r>
              <a:rPr lang="it-IT" dirty="0" err="1"/>
              <a:t>am</a:t>
            </a:r>
            <a:r>
              <a:rPr lang="it-IT" dirty="0"/>
              <a:t>	miss-</a:t>
            </a:r>
            <a:r>
              <a:rPr lang="it-IT" dirty="0" err="1"/>
              <a:t>um</a:t>
            </a:r>
            <a:endParaRPr lang="it-IT" dirty="0"/>
          </a:p>
          <a:p>
            <a:pPr algn="l"/>
            <a:r>
              <a:rPr lang="it-IT" dirty="0"/>
              <a:t>Vocativo	miss-e		miss-a		miss-</a:t>
            </a:r>
            <a:r>
              <a:rPr lang="it-IT" dirty="0" err="1"/>
              <a:t>um</a:t>
            </a:r>
            <a:endParaRPr lang="it-IT" dirty="0"/>
          </a:p>
          <a:p>
            <a:pPr algn="l"/>
            <a:r>
              <a:rPr lang="it-IT" dirty="0"/>
              <a:t>Ablativo	miss-o		miss-a		miss-o</a:t>
            </a:r>
          </a:p>
        </p:txBody>
      </p:sp>
    </p:spTree>
    <p:extLst>
      <p:ext uri="{BB962C8B-B14F-4D97-AF65-F5344CB8AC3E}">
        <p14:creationId xmlns:p14="http://schemas.microsoft.com/office/powerpoint/2010/main" val="3611621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BF754-E05D-F0F5-4A46-05868CB1F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36345F-F046-3BD1-5A43-591E3B1CE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879" y="406400"/>
            <a:ext cx="10014408" cy="790804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ABBEC85-9FFE-D559-8B70-61A9E22CBA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840" y="1537566"/>
            <a:ext cx="9144000" cy="4914033"/>
          </a:xfrm>
        </p:spPr>
        <p:txBody>
          <a:bodyPr/>
          <a:lstStyle/>
          <a:p>
            <a:pPr algn="l"/>
            <a:r>
              <a:rPr lang="it-IT" dirty="0"/>
              <a:t>Nominativo		miss-i	miss-</a:t>
            </a:r>
            <a:r>
              <a:rPr lang="it-IT" dirty="0" err="1"/>
              <a:t>ae</a:t>
            </a:r>
            <a:r>
              <a:rPr lang="it-IT" dirty="0"/>
              <a:t>	miss-a</a:t>
            </a:r>
          </a:p>
          <a:p>
            <a:pPr algn="l"/>
            <a:r>
              <a:rPr lang="it-IT" dirty="0"/>
              <a:t>Genitivo		miss-</a:t>
            </a:r>
            <a:r>
              <a:rPr lang="it-IT" dirty="0" err="1"/>
              <a:t>orum</a:t>
            </a:r>
            <a:r>
              <a:rPr lang="it-IT" dirty="0"/>
              <a:t>	miss-</a:t>
            </a:r>
            <a:r>
              <a:rPr lang="it-IT" dirty="0" err="1"/>
              <a:t>arum</a:t>
            </a:r>
            <a:r>
              <a:rPr lang="it-IT" dirty="0"/>
              <a:t>	miss-</a:t>
            </a:r>
            <a:r>
              <a:rPr lang="it-IT" dirty="0" err="1"/>
              <a:t>orum</a:t>
            </a:r>
            <a:endParaRPr lang="it-IT" dirty="0"/>
          </a:p>
          <a:p>
            <a:pPr algn="l"/>
            <a:r>
              <a:rPr lang="it-IT" dirty="0"/>
              <a:t>Dativo			miss-</a:t>
            </a:r>
            <a:r>
              <a:rPr lang="it-IT" dirty="0" err="1"/>
              <a:t>is</a:t>
            </a:r>
            <a:r>
              <a:rPr lang="it-IT" dirty="0"/>
              <a:t>		miss-</a:t>
            </a:r>
            <a:r>
              <a:rPr lang="it-IT" dirty="0" err="1"/>
              <a:t>is</a:t>
            </a:r>
            <a:r>
              <a:rPr lang="it-IT" dirty="0"/>
              <a:t>		miss-</a:t>
            </a:r>
            <a:r>
              <a:rPr lang="it-IT" dirty="0" err="1"/>
              <a:t>is</a:t>
            </a:r>
            <a:endParaRPr lang="it-IT" dirty="0"/>
          </a:p>
          <a:p>
            <a:pPr algn="l"/>
            <a:r>
              <a:rPr lang="it-IT" dirty="0"/>
              <a:t>Accusativo		miss-</a:t>
            </a:r>
            <a:r>
              <a:rPr lang="it-IT" dirty="0" err="1"/>
              <a:t>os</a:t>
            </a:r>
            <a:r>
              <a:rPr lang="it-IT" dirty="0"/>
              <a:t>	miss-</a:t>
            </a:r>
            <a:r>
              <a:rPr lang="it-IT" dirty="0" err="1"/>
              <a:t>as</a:t>
            </a:r>
            <a:r>
              <a:rPr lang="it-IT" dirty="0"/>
              <a:t>		miss-a</a:t>
            </a:r>
          </a:p>
          <a:p>
            <a:pPr algn="l"/>
            <a:r>
              <a:rPr lang="it-IT" dirty="0"/>
              <a:t>Vocativo		miss-i		miss-</a:t>
            </a:r>
            <a:r>
              <a:rPr lang="it-IT" dirty="0" err="1"/>
              <a:t>ae</a:t>
            </a:r>
            <a:r>
              <a:rPr lang="it-IT" dirty="0"/>
              <a:t>	miss-i</a:t>
            </a:r>
          </a:p>
          <a:p>
            <a:pPr algn="l"/>
            <a:r>
              <a:rPr lang="it-IT" dirty="0"/>
              <a:t>Ablativo		MISS-IS	miss-</a:t>
            </a:r>
            <a:r>
              <a:rPr lang="it-IT" dirty="0" err="1"/>
              <a:t>is</a:t>
            </a:r>
            <a:r>
              <a:rPr lang="it-IT" dirty="0"/>
              <a:t>		miss.-</a:t>
            </a:r>
            <a:r>
              <a:rPr lang="it-IT" dirty="0" err="1"/>
              <a:t>is</a:t>
            </a:r>
            <a:endParaRPr lang="it-IT" dirty="0"/>
          </a:p>
          <a:p>
            <a:pPr algn="l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45934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2CA24-0875-DD8D-135F-A202343F0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969126-F86D-40BD-3732-9648764AB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879" y="406400"/>
            <a:ext cx="10014408" cy="790804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75B41E9-65C1-2B1B-4C59-0C78F88A8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840" y="1537566"/>
            <a:ext cx="9144000" cy="4914033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12941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FD60E-5C5D-3520-3916-E1CF0415B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71DC98-75CC-2D85-F9B2-E611FC26C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879" y="406400"/>
            <a:ext cx="10014408" cy="790804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6F6ECE9-9BCC-B87A-1EA7-C60D7A4599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840" y="1537566"/>
            <a:ext cx="9144000" cy="4914033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94502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C9315-0E9E-2868-6D56-235C78C91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53F7A1-3DE3-04BB-B3C3-378C595BE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879" y="406400"/>
            <a:ext cx="10014408" cy="790804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EF6DEB9-899C-925A-7B62-CEB9C6E8B6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840" y="1537566"/>
            <a:ext cx="9144000" cy="4914033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56015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ED3E4-5807-034F-C5E8-D7472EAA2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7DE6EE-B5C7-E8AC-6DEB-7DB7D887D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879" y="406400"/>
            <a:ext cx="10014408" cy="790804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3429ACE-8569-8728-AEFF-048D1B32B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840" y="1537566"/>
            <a:ext cx="9144000" cy="4914033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49640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2CDE5-9733-3B1D-AAAF-2E55DD790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A17B38-CD7A-277E-5280-4CBCBB8A8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879" y="406400"/>
            <a:ext cx="10014408" cy="790804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5CF36BD-AD59-2F3A-9929-E27C144C0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840" y="1537566"/>
            <a:ext cx="9144000" cy="4914033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53035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B2EE2-7E92-3D25-1BBF-3B88244C7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B5F139-7495-7E3A-08A5-C234F31667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879" y="406400"/>
            <a:ext cx="10014408" cy="790804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4818DAA-DEBE-BFFB-6F22-E84F3A9AB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840" y="1537566"/>
            <a:ext cx="9144000" cy="4914033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5648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43CCC-D9C3-696D-4814-87B66EE37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5B0A06-1223-1297-CB95-DE8E4475A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879" y="406400"/>
            <a:ext cx="10014408" cy="790804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0BD2EA2-1432-B931-905F-D05EA28054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840" y="1537566"/>
            <a:ext cx="9144000" cy="4914033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52424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FDA58-55BA-8C25-B45E-05972BEC8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0E9A05-8415-8C90-DA7D-D75080183F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879" y="406400"/>
            <a:ext cx="10014408" cy="790804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E45DAF7-6612-E2FB-FA4A-B38A90B4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840" y="1537566"/>
            <a:ext cx="9144000" cy="4914033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85219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D7F70-9966-CAB0-6C16-69AA4C804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D63D5C-CAFC-A1B9-A8E2-C9B1FF0DC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879" y="406400"/>
            <a:ext cx="10014408" cy="790804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BEBE22F-5A8B-1428-A337-33EAE7D34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840" y="1537566"/>
            <a:ext cx="9144000" cy="4914033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5165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F6C6C-0A86-7C00-A99A-75AD113AC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CE75F5-62AD-CDCA-865C-E32F94B75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879" y="406400"/>
            <a:ext cx="10014408" cy="790804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C50AB69-EC59-7D5D-2729-E8CADC7FAC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840" y="1537566"/>
            <a:ext cx="9144000" cy="4914033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303694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219</Words>
  <Application>Microsoft Office PowerPoint</Application>
  <PresentationFormat>Widescreen</PresentationFormat>
  <Paragraphs>32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di Office</vt:lpstr>
      <vt:lpstr>PARTICIPIO PERFETTO</vt:lpstr>
      <vt:lpstr>FORMAZIONE DEL PARTICIPIO PERFETTO</vt:lpstr>
      <vt:lpstr>In pratica: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valentina.laviola@outlook.it</dc:creator>
  <cp:lastModifiedBy>valentina.laviola@outlook.it</cp:lastModifiedBy>
  <cp:revision>2</cp:revision>
  <dcterms:created xsi:type="dcterms:W3CDTF">2026-04-17T07:34:47Z</dcterms:created>
  <dcterms:modified xsi:type="dcterms:W3CDTF">2026-04-24T07:28:50Z</dcterms:modified>
</cp:coreProperties>
</file>