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4187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53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9471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32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682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76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980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1471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76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0225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315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B6AA7-D094-476A-A9D7-EED9707FF731}" type="datetimeFigureOut">
              <a:rPr lang="it-IT" smtClean="0"/>
              <a:t>08/01/2026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ED248-26C3-4E55-BEF0-B4E16B0B28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69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Pallacanestro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315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0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154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0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76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0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382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Pallacanestro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Pallacanestro</dc:title>
  <dc:creator>Account Microsoft</dc:creator>
  <cp:lastModifiedBy>Account Microsoft</cp:lastModifiedBy>
  <cp:revision>1</cp:revision>
  <dcterms:created xsi:type="dcterms:W3CDTF">2026-01-08T19:11:49Z</dcterms:created>
  <dcterms:modified xsi:type="dcterms:W3CDTF">2026-01-08T19:12:09Z</dcterms:modified>
</cp:coreProperties>
</file>