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70" d="100"/>
          <a:sy n="170" d="100"/>
        </p:scale>
        <p:origin x="-2702" y="-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98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019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507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975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084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4177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366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2590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0233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840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11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0482A-B3BB-4084-BAB1-72649108F877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F1AF8-CFFA-400A-AF17-00A54B2A18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16679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Massima forza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Carichi naturali</a:t>
            </a:r>
            <a:r>
              <a:rPr lang="it-IT" smtClean="0"/>
              <a:t>, sovraccarichi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227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0484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1132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285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119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63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46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5875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6032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di Office</vt:lpstr>
      <vt:lpstr>Massima forza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</dc:title>
  <dc:creator>Account Microsoft</dc:creator>
  <cp:lastModifiedBy>Account Microsoft</cp:lastModifiedBy>
  <cp:revision>2</cp:revision>
  <dcterms:created xsi:type="dcterms:W3CDTF">2026-05-02T14:41:52Z</dcterms:created>
  <dcterms:modified xsi:type="dcterms:W3CDTF">2026-05-02T14:48:23Z</dcterms:modified>
</cp:coreProperties>
</file>