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50" d="100"/>
          <a:sy n="150" d="100"/>
        </p:scale>
        <p:origin x="-1934" y="-19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39479-923F-4B1E-AC34-AE9F29EFC92E}" type="datetimeFigureOut">
              <a:rPr lang="it-IT" smtClean="0"/>
              <a:t>10/04/2026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7A982-E8F6-44EF-BC17-091F09EA66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5764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39479-923F-4B1E-AC34-AE9F29EFC92E}" type="datetimeFigureOut">
              <a:rPr lang="it-IT" smtClean="0"/>
              <a:t>10/04/2026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7A982-E8F6-44EF-BC17-091F09EA66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9716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39479-923F-4B1E-AC34-AE9F29EFC92E}" type="datetimeFigureOut">
              <a:rPr lang="it-IT" smtClean="0"/>
              <a:t>10/04/2026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7A982-E8F6-44EF-BC17-091F09EA66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557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39479-923F-4B1E-AC34-AE9F29EFC92E}" type="datetimeFigureOut">
              <a:rPr lang="it-IT" smtClean="0"/>
              <a:t>10/04/2026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7A982-E8F6-44EF-BC17-091F09EA66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7362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39479-923F-4B1E-AC34-AE9F29EFC92E}" type="datetimeFigureOut">
              <a:rPr lang="it-IT" smtClean="0"/>
              <a:t>10/04/2026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7A982-E8F6-44EF-BC17-091F09EA66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1298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39479-923F-4B1E-AC34-AE9F29EFC92E}" type="datetimeFigureOut">
              <a:rPr lang="it-IT" smtClean="0"/>
              <a:t>10/04/2026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7A982-E8F6-44EF-BC17-091F09EA66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4662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39479-923F-4B1E-AC34-AE9F29EFC92E}" type="datetimeFigureOut">
              <a:rPr lang="it-IT" smtClean="0"/>
              <a:t>10/04/2026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7A982-E8F6-44EF-BC17-091F09EA66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0508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39479-923F-4B1E-AC34-AE9F29EFC92E}" type="datetimeFigureOut">
              <a:rPr lang="it-IT" smtClean="0"/>
              <a:t>10/04/2026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7A982-E8F6-44EF-BC17-091F09EA66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8706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39479-923F-4B1E-AC34-AE9F29EFC92E}" type="datetimeFigureOut">
              <a:rPr lang="it-IT" smtClean="0"/>
              <a:t>10/04/2026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7A982-E8F6-44EF-BC17-091F09EA66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8550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39479-923F-4B1E-AC34-AE9F29EFC92E}" type="datetimeFigureOut">
              <a:rPr lang="it-IT" smtClean="0"/>
              <a:t>10/04/2026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7A982-E8F6-44EF-BC17-091F09EA66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3676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39479-923F-4B1E-AC34-AE9F29EFC92E}" type="datetimeFigureOut">
              <a:rPr lang="it-IT" smtClean="0"/>
              <a:t>10/04/2026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7A982-E8F6-44EF-BC17-091F09EA66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7263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39479-923F-4B1E-AC34-AE9F29EFC92E}" type="datetimeFigureOut">
              <a:rPr lang="it-IT" smtClean="0"/>
              <a:t>10/04/2026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7A982-E8F6-44EF-BC17-091F09EA66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51234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La comunicazione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5769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5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50" y="0"/>
            <a:ext cx="49641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4557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5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50" y="0"/>
            <a:ext cx="49641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8997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6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50" y="0"/>
            <a:ext cx="49641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1745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6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50" y="0"/>
            <a:ext cx="49641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1457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6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50" y="0"/>
            <a:ext cx="49641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1599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6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50" y="0"/>
            <a:ext cx="49641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67877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</Words>
  <Application>Microsoft Office PowerPoint</Application>
  <PresentationFormat>Widescreen</PresentationFormat>
  <Paragraphs>1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di Office</vt:lpstr>
      <vt:lpstr>La comunicazione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Album foto</dc:title>
  <dc:creator>Account Microsoft</dc:creator>
  <cp:lastModifiedBy>Account Microsoft</cp:lastModifiedBy>
  <cp:revision>2</cp:revision>
  <dcterms:created xsi:type="dcterms:W3CDTF">2026-04-07T12:33:36Z</dcterms:created>
  <dcterms:modified xsi:type="dcterms:W3CDTF">2026-04-10T08:49:18Z</dcterms:modified>
</cp:coreProperties>
</file>