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307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4575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75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0830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7059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486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727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5624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905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9310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089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65A95-03AA-4265-903C-5A22DE54C551}" type="datetimeFigureOut">
              <a:rPr lang="it-IT" smtClean="0"/>
              <a:t>02/05/2026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94A3F-B1AE-4E8D-907A-8ECDCBE598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5111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La pallamano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46037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2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4697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8" y="0"/>
            <a:ext cx="4962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41380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La pallamano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foto</dc:title>
  <dc:creator>Account Microsoft</dc:creator>
  <cp:lastModifiedBy>Account Microsoft</cp:lastModifiedBy>
  <cp:revision>2</cp:revision>
  <dcterms:created xsi:type="dcterms:W3CDTF">2026-05-02T14:40:36Z</dcterms:created>
  <dcterms:modified xsi:type="dcterms:W3CDTF">2026-05-02T14:43:08Z</dcterms:modified>
</cp:coreProperties>
</file>